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7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2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5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9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0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1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2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0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8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2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0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2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9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5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78ADC8-23E4-4213-BBFB-FE846AAF6D1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8CF89-933A-41E8-A34C-F851481CF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3708" y="2219472"/>
            <a:ext cx="7592291" cy="120809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Квест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«Тайны литературного Воронежа»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708" y="3579963"/>
            <a:ext cx="7592291" cy="106405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Выполнила: Лавренова Юлия, </a:t>
            </a:r>
          </a:p>
          <a:p>
            <a:pPr algn="r"/>
            <a:r>
              <a:rPr lang="ru-RU" sz="2000" dirty="0" smtClean="0"/>
              <a:t>г. Воронеж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16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Описание </a:t>
            </a:r>
            <a:r>
              <a:rPr lang="ru-RU" sz="3600" dirty="0" err="1" smtClean="0"/>
              <a:t>квеста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Тайны литературного Воронежа – это городской </a:t>
            </a:r>
            <a:r>
              <a:rPr lang="ru-RU" sz="2000" dirty="0" err="1"/>
              <a:t>квест</a:t>
            </a:r>
            <a:r>
              <a:rPr lang="ru-RU" sz="2000" dirty="0"/>
              <a:t> по </a:t>
            </a:r>
            <a:r>
              <a:rPr lang="ru-RU" sz="2000" dirty="0" smtClean="0"/>
              <a:t>местам города Воронежа, связанным </a:t>
            </a:r>
            <a:r>
              <a:rPr lang="ru-RU" sz="2000" dirty="0"/>
              <a:t>с писателями и </a:t>
            </a:r>
            <a:r>
              <a:rPr lang="ru-RU" sz="2000" dirty="0" smtClean="0"/>
              <a:t>поэтами</a:t>
            </a:r>
            <a:r>
              <a:rPr lang="ru-RU" sz="2000" dirty="0"/>
              <a:t>, которые </a:t>
            </a:r>
            <a:r>
              <a:rPr lang="ru-RU" sz="2000" dirty="0" smtClean="0"/>
              <a:t>родились или проживали в городе.</a:t>
            </a:r>
          </a:p>
          <a:p>
            <a:pPr marL="0" indent="0">
              <a:buNone/>
            </a:pPr>
            <a:r>
              <a:rPr lang="ru-RU" sz="2000" dirty="0" smtClean="0"/>
              <a:t>Цель </a:t>
            </a:r>
            <a:r>
              <a:rPr lang="ru-RU" sz="2000" dirty="0" err="1" smtClean="0"/>
              <a:t>квеста</a:t>
            </a:r>
            <a:r>
              <a:rPr lang="ru-RU" sz="2000" dirty="0" smtClean="0"/>
              <a:t> – повысить интерес подростков к поэтам и писателям, так или иначе связанных с Воронежем.</a:t>
            </a:r>
          </a:p>
          <a:p>
            <a:pPr marL="0" indent="0">
              <a:buNone/>
            </a:pPr>
            <a:r>
              <a:rPr lang="ru-RU" sz="2000" dirty="0" smtClean="0"/>
              <a:t>Целевая аудитория: 13-14 лет.</a:t>
            </a:r>
          </a:p>
          <a:p>
            <a:pPr marL="0" indent="0">
              <a:buNone/>
            </a:pPr>
            <a:r>
              <a:rPr lang="ru-RU" sz="2000" dirty="0" smtClean="0"/>
              <a:t>Максимальное кол-во человек в команде: 5.</a:t>
            </a:r>
          </a:p>
          <a:p>
            <a:pPr marL="0" indent="0">
              <a:buNone/>
            </a:pPr>
            <a:r>
              <a:rPr lang="ru-RU" sz="2000" dirty="0" smtClean="0"/>
              <a:t>Продолжительность </a:t>
            </a:r>
            <a:r>
              <a:rPr lang="ru-RU" sz="2000" dirty="0" err="1" smtClean="0"/>
              <a:t>квеста</a:t>
            </a:r>
            <a:r>
              <a:rPr lang="ru-RU" sz="2000" dirty="0" smtClean="0"/>
              <a:t>: 1,5- 2 часа.</a:t>
            </a:r>
            <a:endParaRPr lang="ru-RU" sz="2000" dirty="0"/>
          </a:p>
        </p:txBody>
      </p:sp>
      <p:pic>
        <p:nvPicPr>
          <p:cNvPr id="1026" name="Picture 2" descr="Бесплатное векторное изображение Ручной обращается гусиное перо с чернильниц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4" y="3991650"/>
            <a:ext cx="1884218" cy="1884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</a:t>
            </a:r>
            <a:r>
              <a:rPr lang="ru-RU" dirty="0" err="1" smtClean="0"/>
              <a:t>квеста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Два друга не были готовы к контрольной по литературе. Они пытались найти ответы в интернете, но телефоны внезапно выключились. Мальчики пошли в сервис. Там мастер спросил: “Что, “</a:t>
            </a:r>
            <a:r>
              <a:rPr lang="ru-RU" dirty="0" err="1"/>
              <a:t>Вий</a:t>
            </a:r>
            <a:r>
              <a:rPr lang="ru-RU" dirty="0"/>
              <a:t>” не прочитали? Это Николай Васильевич Гоголь так злится! Теперь нужно выполнить задания про писателей, которые жили в нашем городе, чтобы разблокировать ваши телефоны. Соберите коды и принесите их мне. Я смогу вам помочь.” Мастер протянул мальчикам конверт с заданиями. “Начните с Александра Сергеевича Пушкина.”</a:t>
            </a:r>
          </a:p>
        </p:txBody>
      </p:sp>
    </p:spTree>
    <p:extLst>
      <p:ext uri="{BB962C8B-B14F-4D97-AF65-F5344CB8AC3E}">
        <p14:creationId xmlns:p14="http://schemas.microsoft.com/office/powerpoint/2010/main" val="41956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Механика </a:t>
            </a:r>
            <a:r>
              <a:rPr lang="ru-RU" dirty="0" err="1" smtClean="0"/>
              <a:t>квеста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8582" y="2618509"/>
            <a:ext cx="2507673" cy="148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Начало</a:t>
            </a:r>
          </a:p>
          <a:p>
            <a:pPr algn="ctr"/>
            <a:r>
              <a:rPr lang="ru-RU" sz="1400" dirty="0" smtClean="0"/>
              <a:t>Получение первого конверта с  заданием, изучение легенды, старт </a:t>
            </a:r>
            <a:r>
              <a:rPr lang="ru-RU" sz="1400" dirty="0" err="1" smtClean="0"/>
              <a:t>квеста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8925" y="2618509"/>
            <a:ext cx="2507673" cy="148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Финал</a:t>
            </a:r>
          </a:p>
          <a:p>
            <a:pPr algn="ctr"/>
            <a:r>
              <a:rPr lang="ru-RU" sz="1400" dirty="0" smtClean="0"/>
              <a:t>В зачёт идёт: сданные конверты с кодами, время прохождения, взятые подсказки.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4470" y="4433448"/>
            <a:ext cx="2403761" cy="109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</a:t>
            </a:r>
            <a:r>
              <a:rPr lang="ru-RU" sz="1400" dirty="0"/>
              <a:t>задания</a:t>
            </a:r>
            <a:r>
              <a:rPr lang="ru-RU" sz="1400" dirty="0" smtClean="0"/>
              <a:t>, получение кода, </a:t>
            </a:r>
            <a:r>
              <a:rPr lang="ru-RU" sz="1400" dirty="0"/>
              <a:t>нового конверта со следующим заданием.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6168" y="4433448"/>
            <a:ext cx="2403761" cy="109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Перемещение на отгаданную локацию.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0709" y="3006436"/>
            <a:ext cx="2403761" cy="109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ЧАСТЬ</a:t>
            </a:r>
          </a:p>
          <a:p>
            <a:pPr algn="ctr"/>
            <a:r>
              <a:rPr lang="ru-RU" dirty="0" smtClean="0"/>
              <a:t>ВЫПОЛНЕНИЕ ЗАДАНИЙ</a:t>
            </a:r>
          </a:p>
        </p:txBody>
      </p:sp>
      <p:cxnSp>
        <p:nvCxnSpPr>
          <p:cNvPr id="11" name="Прямая соединительная линия 10"/>
          <p:cNvCxnSpPr>
            <a:stCxn id="9" idx="3"/>
          </p:cNvCxnSpPr>
          <p:nvPr/>
        </p:nvCxnSpPr>
        <p:spPr>
          <a:xfrm flipV="1">
            <a:off x="7384470" y="3553690"/>
            <a:ext cx="10044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1"/>
          </p:cNvCxnSpPr>
          <p:nvPr/>
        </p:nvCxnSpPr>
        <p:spPr>
          <a:xfrm flipH="1" flipV="1">
            <a:off x="3976254" y="3553690"/>
            <a:ext cx="10044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4142509" y="3906981"/>
            <a:ext cx="838200" cy="678873"/>
          </a:xfrm>
          <a:prstGeom prst="bentConnector3">
            <a:avLst>
              <a:gd name="adj1" fmla="val -148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5818910" y="4080166"/>
            <a:ext cx="1586340" cy="505688"/>
          </a:xfrm>
          <a:prstGeom prst="bentConnector3">
            <a:avLst>
              <a:gd name="adj1" fmla="val 255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Задание 3</a:t>
            </a:r>
          </a:p>
          <a:p>
            <a:pPr marL="0" indent="0" algn="just">
              <a:buNone/>
            </a:pPr>
            <a:r>
              <a:rPr lang="ru-RU" dirty="0"/>
              <a:t>Перед вами фрагменты фотографий деревьев необычной формы и объектов на территории </a:t>
            </a:r>
            <a:r>
              <a:rPr lang="ru-RU" dirty="0" err="1"/>
              <a:t>Кольцовского</a:t>
            </a:r>
            <a:r>
              <a:rPr lang="ru-RU" dirty="0"/>
              <a:t> сквера. Найдите их, соотнесите с целыми фотографиями, выпишите буквы и цифры. Составьте из них название стихотворения, которое А.В. Кольцов посвятил А.С. Пушкину, год его написания.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Задание 7</a:t>
            </a:r>
          </a:p>
          <a:p>
            <a:pPr marL="0" indent="0" algn="just">
              <a:buNone/>
            </a:pPr>
            <a:r>
              <a:rPr lang="ru-RU" dirty="0"/>
              <a:t>Отгадайте загадки Маршака. Первые буквы первой и третьей отгадок и последние буквы второй и четвёртой отгадок подскажут вам адрес следующей локации.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4897861"/>
            <a:ext cx="1246908" cy="1246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2334" y="5336649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Задание 9</a:t>
            </a:r>
          </a:p>
          <a:p>
            <a:pPr marL="0" indent="0" algn="just">
              <a:buNone/>
            </a:pPr>
            <a:r>
              <a:rPr lang="ru-RU" dirty="0"/>
              <a:t>Вставьте пропущенные слова в стихотворение. После выполнения задания вы получите адрес дома, на котором находится мемориальная табличка, посвященная автору этого стихотворения.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mtClean="0"/>
              <a:t>Задание 15</a:t>
            </a:r>
          </a:p>
          <a:p>
            <a:pPr marL="0" indent="0" algn="just">
              <a:buNone/>
            </a:pPr>
            <a:r>
              <a:rPr lang="ru-RU" smtClean="0"/>
              <a:t>Составьте из переставленных букв названия произведений А.П. Платонова. Впишите ответы и из выделенных букв составьте настоящую фамилию Платонова.</a:t>
            </a:r>
          </a:p>
          <a:p>
            <a:pPr marL="0" indent="0"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4897861"/>
            <a:ext cx="1246908" cy="1246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62334" y="5336649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3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 err="1" smtClean="0"/>
              <a:t>квеста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Команды начинают </a:t>
            </a:r>
            <a:r>
              <a:rPr lang="ru-RU" dirty="0" err="1" smtClean="0"/>
              <a:t>квест</a:t>
            </a:r>
            <a:r>
              <a:rPr lang="ru-RU" dirty="0" smtClean="0"/>
              <a:t> в разное время;</a:t>
            </a:r>
          </a:p>
          <a:p>
            <a:r>
              <a:rPr lang="ru-RU" dirty="0" smtClean="0"/>
              <a:t>Во время прохождения участников сопровождает родитель или учитель, который выдаёт необходимые конверты с заданиями.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4897861"/>
            <a:ext cx="1246908" cy="1246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60808" y="5336649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4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Получение знаний о поэтах, как-либо связанных с Воронежем.</a:t>
            </a:r>
          </a:p>
          <a:p>
            <a:r>
              <a:rPr lang="ru-RU" dirty="0" smtClean="0"/>
              <a:t>Получение сертификата о прохождении </a:t>
            </a:r>
            <a:r>
              <a:rPr lang="ru-RU" dirty="0" err="1" smtClean="0"/>
              <a:t>квеста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4897861"/>
            <a:ext cx="1246908" cy="1246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60808" y="5336649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2" y="4085691"/>
            <a:ext cx="2324100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0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3314</TotalTime>
  <Words>405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Квест  «Тайны литературного Воронежа»</vt:lpstr>
      <vt:lpstr>Описание квеста</vt:lpstr>
      <vt:lpstr>Легенда квеста</vt:lpstr>
      <vt:lpstr>Механика квеста</vt:lpstr>
      <vt:lpstr>Примеры  заданий</vt:lpstr>
      <vt:lpstr>Примеры заданий</vt:lpstr>
      <vt:lpstr>Особенности квеста</vt:lpstr>
      <vt:lpstr>Финал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olla76@mail.ru</dc:creator>
  <cp:lastModifiedBy>olla76@mail.ru</cp:lastModifiedBy>
  <cp:revision>21</cp:revision>
  <dcterms:created xsi:type="dcterms:W3CDTF">2023-11-01T14:20:26Z</dcterms:created>
  <dcterms:modified xsi:type="dcterms:W3CDTF">2023-11-09T18:00:24Z</dcterms:modified>
</cp:coreProperties>
</file>