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0" autoAdjust="0"/>
  </p:normalViewPr>
  <p:slideViewPr>
    <p:cSldViewPr>
      <p:cViewPr varScale="1">
        <p:scale>
          <a:sx n="83" d="100"/>
          <a:sy n="83" d="100"/>
        </p:scale>
        <p:origin x="-307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25AA81-DB95-438E-A6A9-870256E86C0E}" type="doc">
      <dgm:prSet loTypeId="urn:microsoft.com/office/officeart/2005/8/layout/process1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81C4B43-4734-41E8-A0EB-15E3E1DDCCB1}">
      <dgm:prSet phldrT="[Текст]"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Скульптура Алые паруса</a:t>
          </a:r>
        </a:p>
      </dgm:t>
    </dgm:pt>
    <dgm:pt modelId="{6E26F2DB-077C-482E-A824-BD43BE8E9BA9}" type="parTrans" cxnId="{4D210860-18E4-489B-8709-F5DB0E1CC279}">
      <dgm:prSet/>
      <dgm:spPr/>
      <dgm:t>
        <a:bodyPr/>
        <a:lstStyle/>
        <a:p>
          <a:endParaRPr lang="ru-RU"/>
        </a:p>
      </dgm:t>
    </dgm:pt>
    <dgm:pt modelId="{0A04EC42-E89F-400A-938C-6420C7C73B86}" type="sibTrans" cxnId="{4D210860-18E4-489B-8709-F5DB0E1CC279}">
      <dgm:prSet/>
      <dgm:spPr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702D531C-12AC-44EE-96F9-6EB97E9BCD51}">
      <dgm:prSet phldrT="[Текст]"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Река Серебрянка</a:t>
          </a:r>
        </a:p>
      </dgm:t>
    </dgm:pt>
    <dgm:pt modelId="{58884EF1-E6DE-44F7-8B38-F4AB65C98218}" type="parTrans" cxnId="{179F724C-45D1-4FA6-A17E-152C723DD59B}">
      <dgm:prSet/>
      <dgm:spPr/>
      <dgm:t>
        <a:bodyPr/>
        <a:lstStyle/>
        <a:p>
          <a:endParaRPr lang="ru-RU"/>
        </a:p>
      </dgm:t>
    </dgm:pt>
    <dgm:pt modelId="{178DE9F4-EA2B-41CE-AEC7-D71147777EDC}" type="sibTrans" cxnId="{179F724C-45D1-4FA6-A17E-152C723DD59B}">
      <dgm:prSet/>
      <dgm:spPr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28F20EB2-09D3-4EFF-966D-C9107C3DA776}">
      <dgm:prSet phldrT="[Текст]"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Центральная городская библиотека</a:t>
          </a:r>
        </a:p>
      </dgm:t>
    </dgm:pt>
    <dgm:pt modelId="{07D7ADEC-3F8E-4438-8491-3CE4A55E0A76}" type="parTrans" cxnId="{C9D33BC9-40E7-4D3D-8A9B-C91688E7F1B2}">
      <dgm:prSet/>
      <dgm:spPr/>
      <dgm:t>
        <a:bodyPr/>
        <a:lstStyle/>
        <a:p>
          <a:endParaRPr lang="ru-RU"/>
        </a:p>
      </dgm:t>
    </dgm:pt>
    <dgm:pt modelId="{1E111F90-49FC-4AD0-AD5D-B3F8502D82D1}" type="sibTrans" cxnId="{C9D33BC9-40E7-4D3D-8A9B-C91688E7F1B2}">
      <dgm:prSet custT="1"/>
      <dgm:spPr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ru-RU" sz="1000" b="1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DA030B8F-0347-4895-B6B8-DA1722B8208F}">
      <dgm:prSet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Памятник А.С. Пушкину и И.А. Крылову</a:t>
          </a:r>
        </a:p>
      </dgm:t>
    </dgm:pt>
    <dgm:pt modelId="{C1105B73-CB1B-49A2-96E0-E01686A82F86}" type="parTrans" cxnId="{BD42402D-A461-4CAB-A27B-91EE6072BD5E}">
      <dgm:prSet/>
      <dgm:spPr/>
      <dgm:t>
        <a:bodyPr/>
        <a:lstStyle/>
        <a:p>
          <a:endParaRPr lang="ru-RU"/>
        </a:p>
      </dgm:t>
    </dgm:pt>
    <dgm:pt modelId="{56B5AAD3-EC88-4B61-9DB5-531EECCEE16B}" type="sibTrans" cxnId="{BD42402D-A461-4CAB-A27B-91EE6072BD5E}">
      <dgm:prSet/>
      <dgm:spPr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E43763D8-9DF1-44FB-B879-0A9DEEA029A3}">
      <dgm:prSet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Дом культуры г. Пушкино</a:t>
          </a:r>
        </a:p>
      </dgm:t>
    </dgm:pt>
    <dgm:pt modelId="{1AE23ECB-FF82-4AE6-B381-4C4F091429C8}" type="parTrans" cxnId="{7EBCBFCE-F871-43AE-A1D2-724AE85C5688}">
      <dgm:prSet/>
      <dgm:spPr/>
      <dgm:t>
        <a:bodyPr/>
        <a:lstStyle/>
        <a:p>
          <a:endParaRPr lang="ru-RU"/>
        </a:p>
      </dgm:t>
    </dgm:pt>
    <dgm:pt modelId="{18F12CAA-790E-4C13-BD75-88EE8FD2B482}" type="sibTrans" cxnId="{7EBCBFCE-F871-43AE-A1D2-724AE85C5688}">
      <dgm:prSet/>
      <dgm:spPr>
        <a:ln w="7620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BE6527D9-B13F-458B-9C94-A6F5C82896E5}">
      <dgm:prSet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Старинный дом на </a:t>
          </a:r>
          <a:r>
            <a:rPr lang="ru-RU" sz="1000" dirty="0" err="1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ул.Некрасова</a:t>
          </a:r>
          <a:r>
            <a: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 12</a:t>
          </a:r>
        </a:p>
      </dgm:t>
    </dgm:pt>
    <dgm:pt modelId="{EA482F38-E00A-4F18-BD82-E621AF9E7211}" type="parTrans" cxnId="{89C12990-8509-4E91-A5F8-E0644AF1DF9D}">
      <dgm:prSet/>
      <dgm:spPr/>
      <dgm:t>
        <a:bodyPr/>
        <a:lstStyle/>
        <a:p>
          <a:endParaRPr lang="ru-RU"/>
        </a:p>
      </dgm:t>
    </dgm:pt>
    <dgm:pt modelId="{FEC05584-ACAC-41B5-B557-CF6A62CCB5ED}" type="sibTrans" cxnId="{89C12990-8509-4E91-A5F8-E0644AF1DF9D}">
      <dgm:prSet/>
      <dgm:spPr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accent3">
                <a:lumMod val="60000"/>
                <a:lumOff val="40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385BC6C8-B01F-4B45-A70A-1A15F2104D1B}">
      <dgm:prSet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Парк  К и О</a:t>
          </a:r>
        </a:p>
      </dgm:t>
    </dgm:pt>
    <dgm:pt modelId="{7019EA6C-3454-4279-B00F-97755BA77D4A}" type="parTrans" cxnId="{135DCD9F-F00E-4B45-80AC-7E2FA4BBA958}">
      <dgm:prSet/>
      <dgm:spPr/>
      <dgm:t>
        <a:bodyPr/>
        <a:lstStyle/>
        <a:p>
          <a:endParaRPr lang="ru-RU"/>
        </a:p>
      </dgm:t>
    </dgm:pt>
    <dgm:pt modelId="{C597E590-FC90-4DD4-9AD0-FD949175B58C}" type="sibTrans" cxnId="{135DCD9F-F00E-4B45-80AC-7E2FA4BBA958}">
      <dgm:prSet/>
      <dgm:spPr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578E107D-0855-4EF3-BDF6-3846AE739F5F}">
      <dgm:prSet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Сцена летнего кинотеатра</a:t>
          </a:r>
        </a:p>
      </dgm:t>
    </dgm:pt>
    <dgm:pt modelId="{2EB1E4B2-7005-4DF6-9ED3-BE178D4D0A64}" type="parTrans" cxnId="{AF91F651-91A4-4930-BDFC-B3FDF4278758}">
      <dgm:prSet/>
      <dgm:spPr/>
      <dgm:t>
        <a:bodyPr/>
        <a:lstStyle/>
        <a:p>
          <a:endParaRPr lang="ru-RU"/>
        </a:p>
      </dgm:t>
    </dgm:pt>
    <dgm:pt modelId="{A8FBC30E-838E-4253-B592-B79BB316B00F}" type="sibTrans" cxnId="{AF91F651-91A4-4930-BDFC-B3FDF4278758}">
      <dgm:prSet/>
      <dgm:spPr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endParaRPr lang="ru-RU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C9F99F84-0522-4C0D-B0D4-C73298FACFBF}">
      <dgm:prSet custT="1"/>
      <dgm:spPr>
        <a:ln>
          <a:noFill/>
        </a:ln>
        <a:effectLst>
          <a:outerShdw blurRad="127000" dist="38100" dir="2700000" algn="ctr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gm:spPr>
      <dgm:t>
        <a:bodyPr/>
        <a:lstStyle/>
        <a:p>
          <a:r>
            <a:rPr lang="ru-RU" sz="10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Дача </a:t>
          </a:r>
          <a:r>
            <a:rPr lang="ru-RU" sz="1000" dirty="0" err="1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Стркуовых</a:t>
          </a:r>
          <a:endParaRPr lang="ru-RU" sz="1000" dirty="0">
            <a:solidFill>
              <a:schemeClr val="bg1">
                <a:lumMod val="95000"/>
                <a:lumOff val="5000"/>
              </a:schemeClr>
            </a:solidFill>
            <a:latin typeface="Constantia" panose="02030602050306030303" pitchFamily="18" charset="0"/>
          </a:endParaRPr>
        </a:p>
      </dgm:t>
    </dgm:pt>
    <dgm:pt modelId="{35E6CFE0-0BCA-423C-B193-D4490315BB8C}" type="parTrans" cxnId="{793FF3AB-0B1D-4AD5-A0EC-3C1E513414EC}">
      <dgm:prSet/>
      <dgm:spPr/>
      <dgm:t>
        <a:bodyPr/>
        <a:lstStyle/>
        <a:p>
          <a:endParaRPr lang="ru-RU"/>
        </a:p>
      </dgm:t>
    </dgm:pt>
    <dgm:pt modelId="{76CE24EF-214B-490D-90C0-F93B7F71CFBA}" type="sibTrans" cxnId="{793FF3AB-0B1D-4AD5-A0EC-3C1E513414EC}">
      <dgm:prSet/>
      <dgm:spPr/>
      <dgm:t>
        <a:bodyPr/>
        <a:lstStyle/>
        <a:p>
          <a:endParaRPr lang="ru-RU"/>
        </a:p>
      </dgm:t>
    </dgm:pt>
    <dgm:pt modelId="{3441B035-11AC-4705-8746-CBB1F31E2B4C}" type="pres">
      <dgm:prSet presAssocID="{4325AA81-DB95-438E-A6A9-870256E86C0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F23CB-5AC9-49E0-B181-8520B26EB858}" type="pres">
      <dgm:prSet presAssocID="{181C4B43-4734-41E8-A0EB-15E3E1DDCCB1}" presName="node" presStyleLbl="node1" presStyleIdx="0" presStyleCnt="9" custScaleX="2420000" custScaleY="121000" custLinFactX="-1329821" custLinFactNeighborX="-1400000" custLinFactNeighborY="891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650AAC-DA46-431C-AF45-DCD51C4EC896}" type="pres">
      <dgm:prSet presAssocID="{0A04EC42-E89F-400A-938C-6420C7C73B86}" presName="sibTrans" presStyleLbl="sibTrans2D1" presStyleIdx="0" presStyleCnt="8" custScaleX="121000" custScaleY="121000"/>
      <dgm:spPr/>
      <dgm:t>
        <a:bodyPr/>
        <a:lstStyle/>
        <a:p>
          <a:endParaRPr lang="ru-RU"/>
        </a:p>
      </dgm:t>
    </dgm:pt>
    <dgm:pt modelId="{C71D6509-5D6A-4A89-B07D-1EAD2348E9D1}" type="pres">
      <dgm:prSet presAssocID="{0A04EC42-E89F-400A-938C-6420C7C73B86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066F71A0-5DF3-44F4-B811-D8BFBDB1DCA6}" type="pres">
      <dgm:prSet presAssocID="{702D531C-12AC-44EE-96F9-6EB97E9BCD51}" presName="node" presStyleLbl="node1" presStyleIdx="1" presStyleCnt="9" custScaleX="2420000" custScaleY="121000" custLinFactX="926892" custLinFactNeighborX="1000000" custLinFactNeighborY="-98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FEBF-983F-4994-895F-912CB8AEB43C}" type="pres">
      <dgm:prSet presAssocID="{178DE9F4-EA2B-41CE-AEC7-D71147777EDC}" presName="sibTrans" presStyleLbl="sibTrans2D1" presStyleIdx="1" presStyleCnt="8" custScaleX="121000" custScaleY="121000"/>
      <dgm:spPr/>
      <dgm:t>
        <a:bodyPr/>
        <a:lstStyle/>
        <a:p>
          <a:endParaRPr lang="ru-RU"/>
        </a:p>
      </dgm:t>
    </dgm:pt>
    <dgm:pt modelId="{9C50AF3B-33A0-4C99-A511-5092D4BECD97}" type="pres">
      <dgm:prSet presAssocID="{178DE9F4-EA2B-41CE-AEC7-D71147777EDC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B609FCB3-16A3-4749-AC45-045E47BD0DD2}" type="pres">
      <dgm:prSet presAssocID="{28F20EB2-09D3-4EFF-966D-C9107C3DA776}" presName="node" presStyleLbl="node1" presStyleIdx="2" presStyleCnt="9" custScaleX="2420000" custScaleY="121000" custLinFactX="-600000" custLinFactY="-46016" custLinFactNeighborX="-625106" custLinFactNeighborY="-100000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377CC98-B0A8-4BFF-A47E-87CCDC9C28B3}" type="pres">
      <dgm:prSet presAssocID="{1E111F90-49FC-4AD0-AD5D-B3F8502D82D1}" presName="sibTrans" presStyleLbl="sibTrans2D1" presStyleIdx="2" presStyleCnt="8" custScaleX="121000" custScaleY="121000"/>
      <dgm:spPr/>
      <dgm:t>
        <a:bodyPr/>
        <a:lstStyle/>
        <a:p>
          <a:endParaRPr lang="ru-RU"/>
        </a:p>
      </dgm:t>
    </dgm:pt>
    <dgm:pt modelId="{E0F8F94B-6756-448E-A655-2EDF1E5AFD67}" type="pres">
      <dgm:prSet presAssocID="{1E111F90-49FC-4AD0-AD5D-B3F8502D82D1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1E4CBA54-FCF2-4BD6-8694-469546A34603}" type="pres">
      <dgm:prSet presAssocID="{DA030B8F-0347-4895-B6B8-DA1722B8208F}" presName="node" presStyleLbl="node1" presStyleIdx="3" presStyleCnt="9" custScaleX="2420000" custScaleY="121000" custLinFactX="929372" custLinFactY="4836" custLinFactNeighborX="10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DD5D0-912A-4F0E-9E14-DEEC8244F769}" type="pres">
      <dgm:prSet presAssocID="{56B5AAD3-EC88-4B61-9DB5-531EECCEE16B}" presName="sibTrans" presStyleLbl="sibTrans2D1" presStyleIdx="3" presStyleCnt="8" custScaleX="121000" custScaleY="121000"/>
      <dgm:spPr/>
      <dgm:t>
        <a:bodyPr/>
        <a:lstStyle/>
        <a:p>
          <a:endParaRPr lang="ru-RU"/>
        </a:p>
      </dgm:t>
    </dgm:pt>
    <dgm:pt modelId="{0F246E05-B7FE-4D25-B3B0-0266F9A9FD78}" type="pres">
      <dgm:prSet presAssocID="{56B5AAD3-EC88-4B61-9DB5-531EECCEE16B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0D418420-FC40-45C7-B5CD-2929214588B0}" type="pres">
      <dgm:prSet presAssocID="{E43763D8-9DF1-44FB-B879-0A9DEEA029A3}" presName="node" presStyleLbl="node1" presStyleIdx="4" presStyleCnt="9" custScaleX="2420000" custScaleY="121000" custLinFactNeighborX="-52522" custLinFactNeighborY="-12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13D39-6501-4831-88E5-B382189A3C6E}" type="pres">
      <dgm:prSet presAssocID="{18F12CAA-790E-4C13-BD75-88EE8FD2B482}" presName="sibTrans" presStyleLbl="sibTrans2D1" presStyleIdx="4" presStyleCnt="8" custScaleX="121000" custScaleY="121000"/>
      <dgm:spPr/>
      <dgm:t>
        <a:bodyPr/>
        <a:lstStyle/>
        <a:p>
          <a:endParaRPr lang="ru-RU"/>
        </a:p>
      </dgm:t>
    </dgm:pt>
    <dgm:pt modelId="{D8B0B0D7-2555-4248-A751-DC862ABC1AFA}" type="pres">
      <dgm:prSet presAssocID="{18F12CAA-790E-4C13-BD75-88EE8FD2B482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07F5E398-2024-4353-914D-05614A46B319}" type="pres">
      <dgm:prSet presAssocID="{BE6527D9-B13F-458B-9C94-A6F5C82896E5}" presName="node" presStyleLbl="node1" presStyleIdx="5" presStyleCnt="9" custScaleX="2420000" custScaleY="121000" custLinFactX="-669873" custLinFactY="-6821" custLinFactNeighborX="-7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93F6E-FC4F-45A7-9731-D91AA61DC878}" type="pres">
      <dgm:prSet presAssocID="{FEC05584-ACAC-41B5-B557-CF6A62CCB5ED}" presName="sibTrans" presStyleLbl="sibTrans2D1" presStyleIdx="5" presStyleCnt="8" custScaleX="121000" custScaleY="121000"/>
      <dgm:spPr/>
      <dgm:t>
        <a:bodyPr/>
        <a:lstStyle/>
        <a:p>
          <a:endParaRPr lang="ru-RU"/>
        </a:p>
      </dgm:t>
    </dgm:pt>
    <dgm:pt modelId="{DEBF1979-309D-443A-9ADB-0BBEC58C142F}" type="pres">
      <dgm:prSet presAssocID="{FEC05584-ACAC-41B5-B557-CF6A62CCB5ED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255B6E66-9561-476B-A869-DADC4386118C}" type="pres">
      <dgm:prSet presAssocID="{385BC6C8-B01F-4B45-A70A-1A15F2104D1B}" presName="node" presStyleLbl="node1" presStyleIdx="6" presStyleCnt="9" custScaleX="2420000" custScaleY="121000" custLinFactY="12675" custLinFactNeighborX="-450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2F68D-935C-4AFE-8282-D1FC366202B0}" type="pres">
      <dgm:prSet presAssocID="{C597E590-FC90-4DD4-9AD0-FD949175B58C}" presName="sibTrans" presStyleLbl="sibTrans2D1" presStyleIdx="6" presStyleCnt="8" custScaleX="121000" custScaleY="121000"/>
      <dgm:spPr/>
      <dgm:t>
        <a:bodyPr/>
        <a:lstStyle/>
        <a:p>
          <a:endParaRPr lang="ru-RU"/>
        </a:p>
      </dgm:t>
    </dgm:pt>
    <dgm:pt modelId="{5C000A61-0AA6-4A74-895C-0C080B1DA95F}" type="pres">
      <dgm:prSet presAssocID="{C597E590-FC90-4DD4-9AD0-FD949175B58C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7E0FE1E4-ED72-478D-AEA2-312E31F8812D}" type="pres">
      <dgm:prSet presAssocID="{578E107D-0855-4EF3-BDF6-3846AE739F5F}" presName="node" presStyleLbl="node1" presStyleIdx="7" presStyleCnt="9" custScaleX="2420000" custScaleY="121000" custLinFactX="-1550075" custLinFactNeighborX="-1600000" custLinFactNeighborY="81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3B1C44-AC92-479B-9FD3-8F51464B9792}" type="pres">
      <dgm:prSet presAssocID="{A8FBC30E-838E-4253-B592-B79BB316B00F}" presName="sibTrans" presStyleLbl="sibTrans2D1" presStyleIdx="7" presStyleCnt="8" custScaleX="121000" custScaleY="121000"/>
      <dgm:spPr/>
      <dgm:t>
        <a:bodyPr/>
        <a:lstStyle/>
        <a:p>
          <a:endParaRPr lang="ru-RU"/>
        </a:p>
      </dgm:t>
    </dgm:pt>
    <dgm:pt modelId="{21829192-0186-4380-9652-A8F246110A86}" type="pres">
      <dgm:prSet presAssocID="{A8FBC30E-838E-4253-B592-B79BB316B00F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19AEB33-615B-48E2-BA5D-C6C0E4CA2A9B}" type="pres">
      <dgm:prSet presAssocID="{C9F99F84-0522-4C0D-B0D4-C73298FACFBF}" presName="node" presStyleLbl="node1" presStyleIdx="8" presStyleCnt="9" custScaleX="2420000" custScaleY="121000" custLinFactX="15495" custLinFactY="-100909" custLinFactNeighborX="100000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3FF3AB-0B1D-4AD5-A0EC-3C1E513414EC}" srcId="{4325AA81-DB95-438E-A6A9-870256E86C0E}" destId="{C9F99F84-0522-4C0D-B0D4-C73298FACFBF}" srcOrd="8" destOrd="0" parTransId="{35E6CFE0-0BCA-423C-B193-D4490315BB8C}" sibTransId="{76CE24EF-214B-490D-90C0-F93B7F71CFBA}"/>
    <dgm:cxn modelId="{BD42402D-A461-4CAB-A27B-91EE6072BD5E}" srcId="{4325AA81-DB95-438E-A6A9-870256E86C0E}" destId="{DA030B8F-0347-4895-B6B8-DA1722B8208F}" srcOrd="3" destOrd="0" parTransId="{C1105B73-CB1B-49A2-96E0-E01686A82F86}" sibTransId="{56B5AAD3-EC88-4B61-9DB5-531EECCEE16B}"/>
    <dgm:cxn modelId="{6ADE3F18-02C5-40FB-B6B7-28B36087BB26}" type="presOf" srcId="{A8FBC30E-838E-4253-B592-B79BB316B00F}" destId="{A23B1C44-AC92-479B-9FD3-8F51464B9792}" srcOrd="0" destOrd="0" presId="urn:microsoft.com/office/officeart/2005/8/layout/process1"/>
    <dgm:cxn modelId="{90A7EFF0-AA70-4708-A50F-C0E539647B88}" type="presOf" srcId="{18F12CAA-790E-4C13-BD75-88EE8FD2B482}" destId="{D8B0B0D7-2555-4248-A751-DC862ABC1AFA}" srcOrd="1" destOrd="0" presId="urn:microsoft.com/office/officeart/2005/8/layout/process1"/>
    <dgm:cxn modelId="{2991057F-53DB-498C-AD28-2E08FCD67D7A}" type="presOf" srcId="{578E107D-0855-4EF3-BDF6-3846AE739F5F}" destId="{7E0FE1E4-ED72-478D-AEA2-312E31F8812D}" srcOrd="0" destOrd="0" presId="urn:microsoft.com/office/officeart/2005/8/layout/process1"/>
    <dgm:cxn modelId="{0B198D9A-BC0D-497D-9C06-51B55735E715}" type="presOf" srcId="{178DE9F4-EA2B-41CE-AEC7-D71147777EDC}" destId="{FDABFEBF-983F-4994-895F-912CB8AEB43C}" srcOrd="0" destOrd="0" presId="urn:microsoft.com/office/officeart/2005/8/layout/process1"/>
    <dgm:cxn modelId="{BFB8A212-5878-4DD1-93EF-BBB21DB789B2}" type="presOf" srcId="{702D531C-12AC-44EE-96F9-6EB97E9BCD51}" destId="{066F71A0-5DF3-44F4-B811-D8BFBDB1DCA6}" srcOrd="0" destOrd="0" presId="urn:microsoft.com/office/officeart/2005/8/layout/process1"/>
    <dgm:cxn modelId="{3422CCA1-9796-4F5E-B20C-57E734F8A19E}" type="presOf" srcId="{385BC6C8-B01F-4B45-A70A-1A15F2104D1B}" destId="{255B6E66-9561-476B-A869-DADC4386118C}" srcOrd="0" destOrd="0" presId="urn:microsoft.com/office/officeart/2005/8/layout/process1"/>
    <dgm:cxn modelId="{4D210860-18E4-489B-8709-F5DB0E1CC279}" srcId="{4325AA81-DB95-438E-A6A9-870256E86C0E}" destId="{181C4B43-4734-41E8-A0EB-15E3E1DDCCB1}" srcOrd="0" destOrd="0" parTransId="{6E26F2DB-077C-482E-A824-BD43BE8E9BA9}" sibTransId="{0A04EC42-E89F-400A-938C-6420C7C73B86}"/>
    <dgm:cxn modelId="{D1B9E27F-FD1C-4C39-AF85-BF2F737B9129}" type="presOf" srcId="{28F20EB2-09D3-4EFF-966D-C9107C3DA776}" destId="{B609FCB3-16A3-4749-AC45-045E47BD0DD2}" srcOrd="0" destOrd="0" presId="urn:microsoft.com/office/officeart/2005/8/layout/process1"/>
    <dgm:cxn modelId="{7EBCBFCE-F871-43AE-A1D2-724AE85C5688}" srcId="{4325AA81-DB95-438E-A6A9-870256E86C0E}" destId="{E43763D8-9DF1-44FB-B879-0A9DEEA029A3}" srcOrd="4" destOrd="0" parTransId="{1AE23ECB-FF82-4AE6-B381-4C4F091429C8}" sibTransId="{18F12CAA-790E-4C13-BD75-88EE8FD2B482}"/>
    <dgm:cxn modelId="{C9D33BC9-40E7-4D3D-8A9B-C91688E7F1B2}" srcId="{4325AA81-DB95-438E-A6A9-870256E86C0E}" destId="{28F20EB2-09D3-4EFF-966D-C9107C3DA776}" srcOrd="2" destOrd="0" parTransId="{07D7ADEC-3F8E-4438-8491-3CE4A55E0A76}" sibTransId="{1E111F90-49FC-4AD0-AD5D-B3F8502D82D1}"/>
    <dgm:cxn modelId="{F10F9AC2-E595-4454-9E83-29B33BF98AF3}" type="presOf" srcId="{1E111F90-49FC-4AD0-AD5D-B3F8502D82D1}" destId="{D377CC98-B0A8-4BFF-A47E-87CCDC9C28B3}" srcOrd="0" destOrd="0" presId="urn:microsoft.com/office/officeart/2005/8/layout/process1"/>
    <dgm:cxn modelId="{89C12990-8509-4E91-A5F8-E0644AF1DF9D}" srcId="{4325AA81-DB95-438E-A6A9-870256E86C0E}" destId="{BE6527D9-B13F-458B-9C94-A6F5C82896E5}" srcOrd="5" destOrd="0" parTransId="{EA482F38-E00A-4F18-BD82-E621AF9E7211}" sibTransId="{FEC05584-ACAC-41B5-B557-CF6A62CCB5ED}"/>
    <dgm:cxn modelId="{CEAD43AE-0CFC-4105-B1C9-BB44274ED6D5}" type="presOf" srcId="{4325AA81-DB95-438E-A6A9-870256E86C0E}" destId="{3441B035-11AC-4705-8746-CBB1F31E2B4C}" srcOrd="0" destOrd="0" presId="urn:microsoft.com/office/officeart/2005/8/layout/process1"/>
    <dgm:cxn modelId="{DB78C486-A4A2-4529-A57C-58D9DB19028E}" type="presOf" srcId="{DA030B8F-0347-4895-B6B8-DA1722B8208F}" destId="{1E4CBA54-FCF2-4BD6-8694-469546A34603}" srcOrd="0" destOrd="0" presId="urn:microsoft.com/office/officeart/2005/8/layout/process1"/>
    <dgm:cxn modelId="{DD5F33AF-7EAF-47C0-BB00-5AAE179D0102}" type="presOf" srcId="{FEC05584-ACAC-41B5-B557-CF6A62CCB5ED}" destId="{DEBF1979-309D-443A-9ADB-0BBEC58C142F}" srcOrd="1" destOrd="0" presId="urn:microsoft.com/office/officeart/2005/8/layout/process1"/>
    <dgm:cxn modelId="{E334F243-FD43-4E3A-89A5-104BBB8C153E}" type="presOf" srcId="{C597E590-FC90-4DD4-9AD0-FD949175B58C}" destId="{5C000A61-0AA6-4A74-895C-0C080B1DA95F}" srcOrd="1" destOrd="0" presId="urn:microsoft.com/office/officeart/2005/8/layout/process1"/>
    <dgm:cxn modelId="{604CA527-FAAE-482F-9330-4696A924B7F5}" type="presOf" srcId="{C597E590-FC90-4DD4-9AD0-FD949175B58C}" destId="{EA62F68D-935C-4AFE-8282-D1FC366202B0}" srcOrd="0" destOrd="0" presId="urn:microsoft.com/office/officeart/2005/8/layout/process1"/>
    <dgm:cxn modelId="{01F52510-D35C-4CF8-BFA8-2B86FEC9BA34}" type="presOf" srcId="{1E111F90-49FC-4AD0-AD5D-B3F8502D82D1}" destId="{E0F8F94B-6756-448E-A655-2EDF1E5AFD67}" srcOrd="1" destOrd="0" presId="urn:microsoft.com/office/officeart/2005/8/layout/process1"/>
    <dgm:cxn modelId="{250AD50D-D691-4FAE-B057-196065EF8896}" type="presOf" srcId="{178DE9F4-EA2B-41CE-AEC7-D71147777EDC}" destId="{9C50AF3B-33A0-4C99-A511-5092D4BECD97}" srcOrd="1" destOrd="0" presId="urn:microsoft.com/office/officeart/2005/8/layout/process1"/>
    <dgm:cxn modelId="{11012331-B558-4078-AEFA-E15766146CC8}" type="presOf" srcId="{181C4B43-4734-41E8-A0EB-15E3E1DDCCB1}" destId="{2FDF23CB-5AC9-49E0-B181-8520B26EB858}" srcOrd="0" destOrd="0" presId="urn:microsoft.com/office/officeart/2005/8/layout/process1"/>
    <dgm:cxn modelId="{AAE7EB3C-7CAE-4C20-B3E4-2343FBC47A61}" type="presOf" srcId="{56B5AAD3-EC88-4B61-9DB5-531EECCEE16B}" destId="{D54DD5D0-912A-4F0E-9E14-DEEC8244F769}" srcOrd="0" destOrd="0" presId="urn:microsoft.com/office/officeart/2005/8/layout/process1"/>
    <dgm:cxn modelId="{DE526DFA-3B06-4237-9CDB-72AF73F38869}" type="presOf" srcId="{BE6527D9-B13F-458B-9C94-A6F5C82896E5}" destId="{07F5E398-2024-4353-914D-05614A46B319}" srcOrd="0" destOrd="0" presId="urn:microsoft.com/office/officeart/2005/8/layout/process1"/>
    <dgm:cxn modelId="{AF91F651-91A4-4930-BDFC-B3FDF4278758}" srcId="{4325AA81-DB95-438E-A6A9-870256E86C0E}" destId="{578E107D-0855-4EF3-BDF6-3846AE739F5F}" srcOrd="7" destOrd="0" parTransId="{2EB1E4B2-7005-4DF6-9ED3-BE178D4D0A64}" sibTransId="{A8FBC30E-838E-4253-B592-B79BB316B00F}"/>
    <dgm:cxn modelId="{38395D94-53E5-492A-9F59-7CCED94627B0}" type="presOf" srcId="{0A04EC42-E89F-400A-938C-6420C7C73B86}" destId="{C71D6509-5D6A-4A89-B07D-1EAD2348E9D1}" srcOrd="1" destOrd="0" presId="urn:microsoft.com/office/officeart/2005/8/layout/process1"/>
    <dgm:cxn modelId="{C3614BA7-394E-469B-800E-4435F60D2BDB}" type="presOf" srcId="{E43763D8-9DF1-44FB-B879-0A9DEEA029A3}" destId="{0D418420-FC40-45C7-B5CD-2929214588B0}" srcOrd="0" destOrd="0" presId="urn:microsoft.com/office/officeart/2005/8/layout/process1"/>
    <dgm:cxn modelId="{14797B95-5527-4272-9BE2-9059F38BBEBB}" type="presOf" srcId="{A8FBC30E-838E-4253-B592-B79BB316B00F}" destId="{21829192-0186-4380-9652-A8F246110A86}" srcOrd="1" destOrd="0" presId="urn:microsoft.com/office/officeart/2005/8/layout/process1"/>
    <dgm:cxn modelId="{179F724C-45D1-4FA6-A17E-152C723DD59B}" srcId="{4325AA81-DB95-438E-A6A9-870256E86C0E}" destId="{702D531C-12AC-44EE-96F9-6EB97E9BCD51}" srcOrd="1" destOrd="0" parTransId="{58884EF1-E6DE-44F7-8B38-F4AB65C98218}" sibTransId="{178DE9F4-EA2B-41CE-AEC7-D71147777EDC}"/>
    <dgm:cxn modelId="{135DCD9F-F00E-4B45-80AC-7E2FA4BBA958}" srcId="{4325AA81-DB95-438E-A6A9-870256E86C0E}" destId="{385BC6C8-B01F-4B45-A70A-1A15F2104D1B}" srcOrd="6" destOrd="0" parTransId="{7019EA6C-3454-4279-B00F-97755BA77D4A}" sibTransId="{C597E590-FC90-4DD4-9AD0-FD949175B58C}"/>
    <dgm:cxn modelId="{5CC66FDA-94FD-42E2-A996-BADFF0A62538}" type="presOf" srcId="{FEC05584-ACAC-41B5-B557-CF6A62CCB5ED}" destId="{5F393F6E-FC4F-45A7-9731-D91AA61DC878}" srcOrd="0" destOrd="0" presId="urn:microsoft.com/office/officeart/2005/8/layout/process1"/>
    <dgm:cxn modelId="{83090543-BA78-4B80-87FB-58F79BA71A94}" type="presOf" srcId="{0A04EC42-E89F-400A-938C-6420C7C73B86}" destId="{42650AAC-DA46-431C-AF45-DCD51C4EC896}" srcOrd="0" destOrd="0" presId="urn:microsoft.com/office/officeart/2005/8/layout/process1"/>
    <dgm:cxn modelId="{1F431563-C905-44D0-94E3-E2BB43D667C9}" type="presOf" srcId="{C9F99F84-0522-4C0D-B0D4-C73298FACFBF}" destId="{E19AEB33-615B-48E2-BA5D-C6C0E4CA2A9B}" srcOrd="0" destOrd="0" presId="urn:microsoft.com/office/officeart/2005/8/layout/process1"/>
    <dgm:cxn modelId="{320D9CE7-559B-48F1-97E6-634513FD8843}" type="presOf" srcId="{56B5AAD3-EC88-4B61-9DB5-531EECCEE16B}" destId="{0F246E05-B7FE-4D25-B3B0-0266F9A9FD78}" srcOrd="1" destOrd="0" presId="urn:microsoft.com/office/officeart/2005/8/layout/process1"/>
    <dgm:cxn modelId="{E1A19AF6-B2E4-42A8-BF59-E222DDD3D4F8}" type="presOf" srcId="{18F12CAA-790E-4C13-BD75-88EE8FD2B482}" destId="{57913D39-6501-4831-88E5-B382189A3C6E}" srcOrd="0" destOrd="0" presId="urn:microsoft.com/office/officeart/2005/8/layout/process1"/>
    <dgm:cxn modelId="{BE74DE34-89D5-4C98-B76B-2780A47030BC}" type="presParOf" srcId="{3441B035-11AC-4705-8746-CBB1F31E2B4C}" destId="{2FDF23CB-5AC9-49E0-B181-8520B26EB858}" srcOrd="0" destOrd="0" presId="urn:microsoft.com/office/officeart/2005/8/layout/process1"/>
    <dgm:cxn modelId="{B994B75F-96AE-46CE-94C9-6E4486A997A0}" type="presParOf" srcId="{3441B035-11AC-4705-8746-CBB1F31E2B4C}" destId="{42650AAC-DA46-431C-AF45-DCD51C4EC896}" srcOrd="1" destOrd="0" presId="urn:microsoft.com/office/officeart/2005/8/layout/process1"/>
    <dgm:cxn modelId="{AC45EA5F-B64B-40E5-9088-B1846849FC60}" type="presParOf" srcId="{42650AAC-DA46-431C-AF45-DCD51C4EC896}" destId="{C71D6509-5D6A-4A89-B07D-1EAD2348E9D1}" srcOrd="0" destOrd="0" presId="urn:microsoft.com/office/officeart/2005/8/layout/process1"/>
    <dgm:cxn modelId="{CDEF3D3B-1BE3-4B85-90E4-462D441EF777}" type="presParOf" srcId="{3441B035-11AC-4705-8746-CBB1F31E2B4C}" destId="{066F71A0-5DF3-44F4-B811-D8BFBDB1DCA6}" srcOrd="2" destOrd="0" presId="urn:microsoft.com/office/officeart/2005/8/layout/process1"/>
    <dgm:cxn modelId="{D3F64B66-2611-49B8-A535-380708D58531}" type="presParOf" srcId="{3441B035-11AC-4705-8746-CBB1F31E2B4C}" destId="{FDABFEBF-983F-4994-895F-912CB8AEB43C}" srcOrd="3" destOrd="0" presId="urn:microsoft.com/office/officeart/2005/8/layout/process1"/>
    <dgm:cxn modelId="{0F94DA41-C11D-47F0-B154-9662635FBA98}" type="presParOf" srcId="{FDABFEBF-983F-4994-895F-912CB8AEB43C}" destId="{9C50AF3B-33A0-4C99-A511-5092D4BECD97}" srcOrd="0" destOrd="0" presId="urn:microsoft.com/office/officeart/2005/8/layout/process1"/>
    <dgm:cxn modelId="{C599123E-510A-4503-AF8D-C852D75F596A}" type="presParOf" srcId="{3441B035-11AC-4705-8746-CBB1F31E2B4C}" destId="{B609FCB3-16A3-4749-AC45-045E47BD0DD2}" srcOrd="4" destOrd="0" presId="urn:microsoft.com/office/officeart/2005/8/layout/process1"/>
    <dgm:cxn modelId="{87543A2C-E2B4-477B-9265-F8F4A71879B4}" type="presParOf" srcId="{3441B035-11AC-4705-8746-CBB1F31E2B4C}" destId="{D377CC98-B0A8-4BFF-A47E-87CCDC9C28B3}" srcOrd="5" destOrd="0" presId="urn:microsoft.com/office/officeart/2005/8/layout/process1"/>
    <dgm:cxn modelId="{EA2732F1-0C7E-4433-AFF0-A46151A5BB22}" type="presParOf" srcId="{D377CC98-B0A8-4BFF-A47E-87CCDC9C28B3}" destId="{E0F8F94B-6756-448E-A655-2EDF1E5AFD67}" srcOrd="0" destOrd="0" presId="urn:microsoft.com/office/officeart/2005/8/layout/process1"/>
    <dgm:cxn modelId="{3C1B4E83-2298-40AD-8730-80245D8FBBE4}" type="presParOf" srcId="{3441B035-11AC-4705-8746-CBB1F31E2B4C}" destId="{1E4CBA54-FCF2-4BD6-8694-469546A34603}" srcOrd="6" destOrd="0" presId="urn:microsoft.com/office/officeart/2005/8/layout/process1"/>
    <dgm:cxn modelId="{0454F2EA-200F-47BA-A1B5-953E18B643F6}" type="presParOf" srcId="{3441B035-11AC-4705-8746-CBB1F31E2B4C}" destId="{D54DD5D0-912A-4F0E-9E14-DEEC8244F769}" srcOrd="7" destOrd="0" presId="urn:microsoft.com/office/officeart/2005/8/layout/process1"/>
    <dgm:cxn modelId="{EEC39599-9CB3-4226-80C1-914B12AD283D}" type="presParOf" srcId="{D54DD5D0-912A-4F0E-9E14-DEEC8244F769}" destId="{0F246E05-B7FE-4D25-B3B0-0266F9A9FD78}" srcOrd="0" destOrd="0" presId="urn:microsoft.com/office/officeart/2005/8/layout/process1"/>
    <dgm:cxn modelId="{66D67E3A-E5A7-4D04-B0F4-5C76599A9509}" type="presParOf" srcId="{3441B035-11AC-4705-8746-CBB1F31E2B4C}" destId="{0D418420-FC40-45C7-B5CD-2929214588B0}" srcOrd="8" destOrd="0" presId="urn:microsoft.com/office/officeart/2005/8/layout/process1"/>
    <dgm:cxn modelId="{88EEB2E5-2D1A-4031-838D-AF7EA44D8BB0}" type="presParOf" srcId="{3441B035-11AC-4705-8746-CBB1F31E2B4C}" destId="{57913D39-6501-4831-88E5-B382189A3C6E}" srcOrd="9" destOrd="0" presId="urn:microsoft.com/office/officeart/2005/8/layout/process1"/>
    <dgm:cxn modelId="{B226E10D-CFC9-415D-9FA4-33176732268A}" type="presParOf" srcId="{57913D39-6501-4831-88E5-B382189A3C6E}" destId="{D8B0B0D7-2555-4248-A751-DC862ABC1AFA}" srcOrd="0" destOrd="0" presId="urn:microsoft.com/office/officeart/2005/8/layout/process1"/>
    <dgm:cxn modelId="{7E7250BE-1FDE-46BA-BB2B-F70801459296}" type="presParOf" srcId="{3441B035-11AC-4705-8746-CBB1F31E2B4C}" destId="{07F5E398-2024-4353-914D-05614A46B319}" srcOrd="10" destOrd="0" presId="urn:microsoft.com/office/officeart/2005/8/layout/process1"/>
    <dgm:cxn modelId="{E97FAEFE-C8C9-42A1-86AA-51ABADE068E0}" type="presParOf" srcId="{3441B035-11AC-4705-8746-CBB1F31E2B4C}" destId="{5F393F6E-FC4F-45A7-9731-D91AA61DC878}" srcOrd="11" destOrd="0" presId="urn:microsoft.com/office/officeart/2005/8/layout/process1"/>
    <dgm:cxn modelId="{303AC796-2022-482E-A0AF-00FB4BC0C2B7}" type="presParOf" srcId="{5F393F6E-FC4F-45A7-9731-D91AA61DC878}" destId="{DEBF1979-309D-443A-9ADB-0BBEC58C142F}" srcOrd="0" destOrd="0" presId="urn:microsoft.com/office/officeart/2005/8/layout/process1"/>
    <dgm:cxn modelId="{0BFB71CC-E59F-4839-B160-E8DAE3471C9D}" type="presParOf" srcId="{3441B035-11AC-4705-8746-CBB1F31E2B4C}" destId="{255B6E66-9561-476B-A869-DADC4386118C}" srcOrd="12" destOrd="0" presId="urn:microsoft.com/office/officeart/2005/8/layout/process1"/>
    <dgm:cxn modelId="{B1C99DEB-7CA9-40FF-9DED-1A020F5FDC69}" type="presParOf" srcId="{3441B035-11AC-4705-8746-CBB1F31E2B4C}" destId="{EA62F68D-935C-4AFE-8282-D1FC366202B0}" srcOrd="13" destOrd="0" presId="urn:microsoft.com/office/officeart/2005/8/layout/process1"/>
    <dgm:cxn modelId="{431D2B96-0CB2-4FAA-88E3-3805FBDB22AC}" type="presParOf" srcId="{EA62F68D-935C-4AFE-8282-D1FC366202B0}" destId="{5C000A61-0AA6-4A74-895C-0C080B1DA95F}" srcOrd="0" destOrd="0" presId="urn:microsoft.com/office/officeart/2005/8/layout/process1"/>
    <dgm:cxn modelId="{690E50D1-D482-44B0-9803-053313041B51}" type="presParOf" srcId="{3441B035-11AC-4705-8746-CBB1F31E2B4C}" destId="{7E0FE1E4-ED72-478D-AEA2-312E31F8812D}" srcOrd="14" destOrd="0" presId="urn:microsoft.com/office/officeart/2005/8/layout/process1"/>
    <dgm:cxn modelId="{E2C6E6C7-4421-43EE-A052-B87ABC4E82D7}" type="presParOf" srcId="{3441B035-11AC-4705-8746-CBB1F31E2B4C}" destId="{A23B1C44-AC92-479B-9FD3-8F51464B9792}" srcOrd="15" destOrd="0" presId="urn:microsoft.com/office/officeart/2005/8/layout/process1"/>
    <dgm:cxn modelId="{51335D04-7F14-4004-B278-25BD1F3E171A}" type="presParOf" srcId="{A23B1C44-AC92-479B-9FD3-8F51464B9792}" destId="{21829192-0186-4380-9652-A8F246110A86}" srcOrd="0" destOrd="0" presId="urn:microsoft.com/office/officeart/2005/8/layout/process1"/>
    <dgm:cxn modelId="{295EE86B-7A81-4E35-ADA6-74950F947464}" type="presParOf" srcId="{3441B035-11AC-4705-8746-CBB1F31E2B4C}" destId="{E19AEB33-615B-48E2-BA5D-C6C0E4CA2A9B}" srcOrd="1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F23CB-5AC9-49E0-B181-8520B26EB858}">
      <dsp:nvSpPr>
        <dsp:cNvPr id="0" name=""/>
        <dsp:cNvSpPr/>
      </dsp:nvSpPr>
      <dsp:spPr>
        <a:xfrm>
          <a:off x="6552728" y="2244443"/>
          <a:ext cx="885910" cy="1111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Скульптура Алые паруса</a:t>
          </a:r>
        </a:p>
      </dsp:txBody>
      <dsp:txXfrm>
        <a:off x="6578675" y="2270390"/>
        <a:ext cx="834016" cy="1059575"/>
      </dsp:txXfrm>
    </dsp:sp>
    <dsp:sp modelId="{42650AAC-DA46-431C-AF45-DCD51C4EC896}">
      <dsp:nvSpPr>
        <dsp:cNvPr id="0" name=""/>
        <dsp:cNvSpPr/>
      </dsp:nvSpPr>
      <dsp:spPr>
        <a:xfrm rot="16627501">
          <a:off x="6905562" y="1921340"/>
          <a:ext cx="398579" cy="1098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>
        <a:off x="6907005" y="1925172"/>
        <a:ext cx="395284" cy="6591"/>
      </dsp:txXfrm>
    </dsp:sp>
    <dsp:sp modelId="{066F71A0-5DF3-44F4-B811-D8BFBDB1DCA6}">
      <dsp:nvSpPr>
        <dsp:cNvPr id="0" name=""/>
        <dsp:cNvSpPr/>
      </dsp:nvSpPr>
      <dsp:spPr>
        <a:xfrm>
          <a:off x="6768752" y="516255"/>
          <a:ext cx="885910" cy="1111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Река Серебрянка</a:t>
          </a:r>
        </a:p>
      </dsp:txBody>
      <dsp:txXfrm>
        <a:off x="6794699" y="542202"/>
        <a:ext cx="834016" cy="1059575"/>
      </dsp:txXfrm>
    </dsp:sp>
    <dsp:sp modelId="{FDABFEBF-983F-4994-895F-912CB8AEB43C}">
      <dsp:nvSpPr>
        <dsp:cNvPr id="0" name=""/>
        <dsp:cNvSpPr/>
      </dsp:nvSpPr>
      <dsp:spPr>
        <a:xfrm rot="11677256">
          <a:off x="6116808" y="847458"/>
          <a:ext cx="510507" cy="1098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0800000">
        <a:off x="6120050" y="850071"/>
        <a:ext cx="507212" cy="6591"/>
      </dsp:txXfrm>
    </dsp:sp>
    <dsp:sp modelId="{B609FCB3-16A3-4749-AC45-045E47BD0DD2}">
      <dsp:nvSpPr>
        <dsp:cNvPr id="0" name=""/>
        <dsp:cNvSpPr/>
      </dsp:nvSpPr>
      <dsp:spPr>
        <a:xfrm>
          <a:off x="5112568" y="84205"/>
          <a:ext cx="885910" cy="1111469"/>
        </a:xfrm>
        <a:prstGeom prst="rect">
          <a:avLst/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Центральная городская библиотека</a:t>
          </a:r>
        </a:p>
      </dsp:txBody>
      <dsp:txXfrm>
        <a:off x="5112568" y="84205"/>
        <a:ext cx="885910" cy="1111469"/>
      </dsp:txXfrm>
    </dsp:sp>
    <dsp:sp modelId="{D377CC98-B0A8-4BFF-A47E-87CCDC9C28B3}">
      <dsp:nvSpPr>
        <dsp:cNvPr id="0" name=""/>
        <dsp:cNvSpPr/>
      </dsp:nvSpPr>
      <dsp:spPr>
        <a:xfrm rot="5614581">
          <a:off x="5099185" y="1804465"/>
          <a:ext cx="766423" cy="1098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0800000">
        <a:off x="5100935" y="1805018"/>
        <a:ext cx="763128" cy="6591"/>
      </dsp:txXfrm>
    </dsp:sp>
    <dsp:sp modelId="{1E4CBA54-FCF2-4BD6-8694-469546A34603}">
      <dsp:nvSpPr>
        <dsp:cNvPr id="0" name=""/>
        <dsp:cNvSpPr/>
      </dsp:nvSpPr>
      <dsp:spPr>
        <a:xfrm>
          <a:off x="4968552" y="2388457"/>
          <a:ext cx="885910" cy="1111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Памятник А.С. Пушкину и И.А. Крылову</a:t>
          </a:r>
        </a:p>
      </dsp:txBody>
      <dsp:txXfrm>
        <a:off x="4994499" y="2414404"/>
        <a:ext cx="834016" cy="1059575"/>
      </dsp:txXfrm>
    </dsp:sp>
    <dsp:sp modelId="{D54DD5D0-912A-4F0E-9E14-DEEC8244F769}">
      <dsp:nvSpPr>
        <dsp:cNvPr id="0" name=""/>
        <dsp:cNvSpPr/>
      </dsp:nvSpPr>
      <dsp:spPr>
        <a:xfrm rot="13097409">
          <a:off x="4523187" y="2392929"/>
          <a:ext cx="394021" cy="1098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0800000">
        <a:off x="4526128" y="2396147"/>
        <a:ext cx="390726" cy="6591"/>
      </dsp:txXfrm>
    </dsp:sp>
    <dsp:sp modelId="{0D418420-FC40-45C7-B5CD-2929214588B0}">
      <dsp:nvSpPr>
        <dsp:cNvPr id="0" name=""/>
        <dsp:cNvSpPr/>
      </dsp:nvSpPr>
      <dsp:spPr>
        <a:xfrm>
          <a:off x="3600401" y="1308338"/>
          <a:ext cx="885910" cy="1111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Дом культуры г. Пушкино</a:t>
          </a:r>
        </a:p>
      </dsp:txBody>
      <dsp:txXfrm>
        <a:off x="3626348" y="1334285"/>
        <a:ext cx="834016" cy="1059575"/>
      </dsp:txXfrm>
    </dsp:sp>
    <dsp:sp modelId="{57913D39-6501-4831-88E5-B382189A3C6E}">
      <dsp:nvSpPr>
        <dsp:cNvPr id="0" name=""/>
        <dsp:cNvSpPr/>
      </dsp:nvSpPr>
      <dsp:spPr>
        <a:xfrm rot="12913060">
          <a:off x="3293465" y="1422949"/>
          <a:ext cx="265499" cy="1098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7620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0800000">
        <a:off x="3296458" y="1426096"/>
        <a:ext cx="262204" cy="6591"/>
      </dsp:txXfrm>
    </dsp:sp>
    <dsp:sp modelId="{07F5E398-2024-4353-914D-05614A46B319}">
      <dsp:nvSpPr>
        <dsp:cNvPr id="0" name=""/>
        <dsp:cNvSpPr/>
      </dsp:nvSpPr>
      <dsp:spPr>
        <a:xfrm>
          <a:off x="2376264" y="444239"/>
          <a:ext cx="885910" cy="1111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Старинный дом на </a:t>
          </a:r>
          <a:r>
            <a:rPr lang="ru-RU" sz="1000" kern="1200" dirty="0" err="1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ул.Некрасова</a:t>
          </a:r>
          <a:r>
            <a:rPr lang="ru-RU" sz="1000" kern="12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 12</a:t>
          </a:r>
        </a:p>
      </dsp:txBody>
      <dsp:txXfrm>
        <a:off x="2402211" y="470186"/>
        <a:ext cx="834016" cy="1059575"/>
      </dsp:txXfrm>
    </dsp:sp>
    <dsp:sp modelId="{5F393F6E-FC4F-45A7-9731-D91AA61DC878}">
      <dsp:nvSpPr>
        <dsp:cNvPr id="0" name=""/>
        <dsp:cNvSpPr/>
      </dsp:nvSpPr>
      <dsp:spPr>
        <a:xfrm rot="6356723">
          <a:off x="2225591" y="2016165"/>
          <a:ext cx="603437" cy="1098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kern="1200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solidFill>
              <a:schemeClr val="accent3">
                <a:lumMod val="60000"/>
                <a:lumOff val="40000"/>
              </a:schemeClr>
            </a:solidFill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 rot="10800000">
        <a:off x="2227691" y="2016778"/>
        <a:ext cx="600142" cy="6591"/>
      </dsp:txXfrm>
    </dsp:sp>
    <dsp:sp modelId="{255B6E66-9561-476B-A869-DADC4386118C}">
      <dsp:nvSpPr>
        <dsp:cNvPr id="0" name=""/>
        <dsp:cNvSpPr/>
      </dsp:nvSpPr>
      <dsp:spPr>
        <a:xfrm>
          <a:off x="1800200" y="2460463"/>
          <a:ext cx="885910" cy="1111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Парк  К и О</a:t>
          </a:r>
        </a:p>
      </dsp:txBody>
      <dsp:txXfrm>
        <a:off x="1826147" y="2486410"/>
        <a:ext cx="834016" cy="1059575"/>
      </dsp:txXfrm>
    </dsp:sp>
    <dsp:sp modelId="{EA62F68D-935C-4AFE-8282-D1FC366202B0}">
      <dsp:nvSpPr>
        <dsp:cNvPr id="0" name=""/>
        <dsp:cNvSpPr/>
      </dsp:nvSpPr>
      <dsp:spPr>
        <a:xfrm rot="11391938">
          <a:off x="1152815" y="2864683"/>
          <a:ext cx="501390" cy="1098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0800000">
        <a:off x="1156086" y="2867162"/>
        <a:ext cx="498095" cy="6591"/>
      </dsp:txXfrm>
    </dsp:sp>
    <dsp:sp modelId="{7E0FE1E4-ED72-478D-AEA2-312E31F8812D}">
      <dsp:nvSpPr>
        <dsp:cNvPr id="0" name=""/>
        <dsp:cNvSpPr/>
      </dsp:nvSpPr>
      <dsp:spPr>
        <a:xfrm>
          <a:off x="144017" y="2172437"/>
          <a:ext cx="885910" cy="1111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Сцена летнего кинотеатра</a:t>
          </a:r>
        </a:p>
      </dsp:txBody>
      <dsp:txXfrm>
        <a:off x="169964" y="2198384"/>
        <a:ext cx="834016" cy="1059575"/>
      </dsp:txXfrm>
    </dsp:sp>
    <dsp:sp modelId="{A23B1C44-AC92-479B-9FD3-8F51464B9792}">
      <dsp:nvSpPr>
        <dsp:cNvPr id="0" name=""/>
        <dsp:cNvSpPr/>
      </dsp:nvSpPr>
      <dsp:spPr>
        <a:xfrm rot="16007616">
          <a:off x="184497" y="1620546"/>
          <a:ext cx="681465" cy="1098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tint val="60000"/>
                <a:hueOff val="0"/>
                <a:satOff val="0"/>
                <a:lumOff val="0"/>
                <a:alphaOff val="0"/>
                <a:shade val="40000"/>
              </a:schemeClr>
              <a:schemeClr val="accent3">
                <a:tint val="60000"/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 w="57150">
          <a:solidFill>
            <a:schemeClr val="tx1">
              <a:lumMod val="95000"/>
              <a:lumOff val="5000"/>
            </a:schemeClr>
          </a:solidFill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0800000">
        <a:off x="186237" y="1624388"/>
        <a:ext cx="678170" cy="6591"/>
      </dsp:txXfrm>
    </dsp:sp>
    <dsp:sp modelId="{E19AEB33-615B-48E2-BA5D-C6C0E4CA2A9B}">
      <dsp:nvSpPr>
        <dsp:cNvPr id="0" name=""/>
        <dsp:cNvSpPr/>
      </dsp:nvSpPr>
      <dsp:spPr>
        <a:xfrm>
          <a:off x="22315" y="0"/>
          <a:ext cx="885910" cy="111146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40000"/>
              </a:schemeClr>
              <a:schemeClr val="accent3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127000" dist="38100" dir="2700000" algn="ctr" rotWithShape="0">
            <a:srgbClr val="000000">
              <a:alpha val="45000"/>
            </a:srgbClr>
          </a:outerShdw>
        </a:effectLst>
        <a:scene3d>
          <a:camera prst="perspectiveFront" fov="2700000">
            <a:rot lat="20376000" lon="1938000" rev="20112001"/>
          </a:camera>
          <a:lightRig rig="soft" dir="t">
            <a:rot lat="0" lon="0" rev="0"/>
          </a:lightRig>
        </a:scene3d>
        <a:sp3d prstMaterial="translucentPowder">
          <a:bevelT w="203200" h="50800" prst="softRound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Дача </a:t>
          </a:r>
          <a:r>
            <a:rPr lang="ru-RU" sz="1000" kern="1200" dirty="0" err="1">
              <a:solidFill>
                <a:schemeClr val="bg1">
                  <a:lumMod val="95000"/>
                  <a:lumOff val="5000"/>
                </a:schemeClr>
              </a:solidFill>
              <a:latin typeface="Constantia" panose="02030602050306030303" pitchFamily="18" charset="0"/>
            </a:rPr>
            <a:t>Стркуовых</a:t>
          </a:r>
          <a:endParaRPr lang="ru-RU" sz="1000" kern="1200" dirty="0">
            <a:solidFill>
              <a:schemeClr val="bg1">
                <a:lumMod val="95000"/>
                <a:lumOff val="5000"/>
              </a:schemeClr>
            </a:solidFill>
            <a:latin typeface="Constantia" panose="02030602050306030303" pitchFamily="18" charset="0"/>
          </a:endParaRPr>
        </a:p>
      </dsp:txBody>
      <dsp:txXfrm>
        <a:off x="48262" y="25947"/>
        <a:ext cx="834016" cy="1059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774853"/>
            <a:ext cx="8305800" cy="85725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075299"/>
            <a:ext cx="8305800" cy="14859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2662595"/>
            <a:ext cx="2971800" cy="1191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2644727"/>
            <a:ext cx="45720" cy="3429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28900"/>
            <a:ext cx="7924800" cy="10287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719148"/>
            <a:ext cx="7924800" cy="738552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3687744"/>
            <a:ext cx="7924800" cy="3226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59936" cy="3429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1651422"/>
            <a:ext cx="4038600" cy="293522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586"/>
            <a:ext cx="82296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049695"/>
            <a:ext cx="4040188" cy="5715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1635164"/>
            <a:ext cx="3749040" cy="1191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342900"/>
            <a:ext cx="6248400" cy="428625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200150"/>
            <a:ext cx="1984248" cy="280035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342900"/>
            <a:ext cx="19812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342900"/>
            <a:ext cx="2057400" cy="8001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342900"/>
            <a:ext cx="6019800" cy="417195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200150"/>
            <a:ext cx="2057400" cy="33147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085850"/>
            <a:ext cx="8229600" cy="35087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4652750"/>
            <a:ext cx="2590800" cy="288036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843A520-E1BB-4F0C-9C2C-0ACC08DA4319}" type="datetimeFigureOut">
              <a:rPr lang="ru-RU" smtClean="0"/>
              <a:t>12.11.2023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4652750"/>
            <a:ext cx="358140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4636148"/>
            <a:ext cx="609600" cy="3429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02C1B9-0ECB-4ABA-AEBC-ECA1D4F32EA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9144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771550"/>
            <a:ext cx="8305800" cy="1485900"/>
          </a:xfrm>
        </p:spPr>
        <p:txBody>
          <a:bodyPr>
            <a:noAutofit/>
          </a:bodyPr>
          <a:lstStyle/>
          <a:p>
            <a:pPr algn="ctr"/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"Тайны </a:t>
            </a: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литературных мест</a:t>
            </a:r>
            <a:b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5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города Пушкино"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-1423043" y="2384300"/>
            <a:ext cx="8305800" cy="8572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Автор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Попов Александр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C:\Users\Елена\AppData\Local\Temp\Rar$DIa0.224\H7jYBgzicl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7734"/>
            <a:ext cx="352425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252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67494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Городской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квест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 местах города, связанных с его литературными страницами. 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Цель: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познакомить участников с историей города Пушкино - точкой  на литературной карте нашей страны. 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Аудитория: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школьники проявляющие читательский интерес : 9-13лет, под руководством взрослого, 14-16 лет самостоятельно, любители литературы.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Легенда: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Пройди по литературным улицам города, разгадай его загадки и получи силу тайных знаний!</a:t>
            </a: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Привычные места, которые кажутся знакомыми, поделятся  своими литературными историями.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Продолжительность :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1,5 часа.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Расстояние :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 км.</a:t>
            </a:r>
          </a:p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Понадобятся :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УФ фонарик, зеркало, ручки или карандаши, блокнот, смартфон.</a:t>
            </a:r>
          </a:p>
          <a:p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106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67494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Задания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участники получают от ведущего, переходя по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qr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-коду и на листах, сделанных в виде обрывков рукописей. Используются головоломки , ребусы, шифры, загадки и пр.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89752568"/>
              </p:ext>
            </p:extLst>
          </p:nvPr>
        </p:nvGraphicFramePr>
        <p:xfrm>
          <a:off x="539552" y="1159784"/>
          <a:ext cx="8099425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2267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209" y="339502"/>
            <a:ext cx="4114800" cy="439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84355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Маршрут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квеста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навигаторе</a:t>
            </a:r>
          </a:p>
        </p:txBody>
      </p:sp>
    </p:spTree>
    <p:extLst>
      <p:ext uri="{BB962C8B-B14F-4D97-AF65-F5344CB8AC3E}">
        <p14:creationId xmlns:p14="http://schemas.microsoft.com/office/powerpoint/2010/main" val="11762258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лена\AppData\Local\Temp\Rar$DIa0.959\Задание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58"/>
            <a:ext cx="3646170" cy="242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Елена\AppData\Local\Temp\Rar$DIa0.880\Задание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38" y="2148975"/>
            <a:ext cx="3300984" cy="219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5178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Зачерпнуло ветра алое крыло!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мечту о счастье в море понесло...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Их  девиз: Всегда вперёд! 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Только ветер в них подует,</a:t>
            </a:r>
          </a:p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Мчит фантазия вперёд!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78" y="2999588"/>
            <a:ext cx="1668780" cy="18219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86450" y="2790205"/>
            <a:ext cx="32494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 какому  объекту дано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название нашей реке? Узнай воспользовавшись сохранившейся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 нашего времени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русской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семафорной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азбукой.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9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Елена\AppData\Local\Temp\Rar$DIa0.403\Задание 5 часть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543"/>
            <a:ext cx="2823210" cy="18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Елена\AppData\Local\Temp\Rar$DIa0.559\Задание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361046"/>
            <a:ext cx="3932936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Елена\AppData\Local\Temp\Rar$DIa0.780\Задание 5 часть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571750"/>
            <a:ext cx="3429000" cy="228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5186" y="29773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Реки, наполняющие вселенную мудростью. Перейдя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из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qr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коду, открывается задание. Надо передвинуть книжки с буквами , чтобы сложилось слово 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АБИЛБИТОКЕ</a:t>
            </a:r>
          </a:p>
        </p:txBody>
      </p:sp>
    </p:spTree>
    <p:extLst>
      <p:ext uri="{BB962C8B-B14F-4D97-AF65-F5344CB8AC3E}">
        <p14:creationId xmlns:p14="http://schemas.microsoft.com/office/powerpoint/2010/main" val="36320776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Елена\AppData\Local\Temp\Rar$DIa0.724\Задание 8, 9,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51" y="2555792"/>
            <a:ext cx="3391789" cy="225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Елена\AppData\Local\Temp\Rar$DIa0.524\Задание 6 и 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81574"/>
            <a:ext cx="351409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53036" y="2713294"/>
            <a:ext cx="5526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Название улицы по фамилии писателя 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вам помогут  узнать картинки из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qr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кода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Мужичок с ноготок"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"Дедушка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Мазай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и зайцы"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"Саша"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"Размышления у парадного подъезда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6715" y="3521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"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Когда герои басен Крылова останутся одни,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пройти  по шифру сможете вы часть пути.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ПОБЕДА БУДЕТ пусть ЗА ВАМИ,  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как только   6 колонн появятся  перед очами!"</a:t>
            </a:r>
          </a:p>
        </p:txBody>
      </p:sp>
    </p:spTree>
    <p:extLst>
      <p:ext uri="{BB962C8B-B14F-4D97-AF65-F5344CB8AC3E}">
        <p14:creationId xmlns:p14="http://schemas.microsoft.com/office/powerpoint/2010/main" val="39489127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Елена\AppData\Local\Temp\Rar$DIa0.865\Задание 13 часть 2, 14 и 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7694"/>
            <a:ext cx="3952240" cy="264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C:\Users\Елена\AppData\Local\Temp\Rar$DIa0.539\задание 11,12,13 часть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0" y="267494"/>
            <a:ext cx="4111752" cy="27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3910" y="3219822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«Человек, любящий и умеющий читать, – счастливый человек. Он окружён множеством умных, добрых и верных друзей. Друзья эти – книги.»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52560" y="6275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Кто из великих выступал </a:t>
            </a: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этой сцене? </a:t>
            </a:r>
          </a:p>
          <a:p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Можно узнать разгадав ребус.</a:t>
            </a:r>
          </a:p>
        </p:txBody>
      </p:sp>
    </p:spTree>
    <p:extLst>
      <p:ext uri="{BB962C8B-B14F-4D97-AF65-F5344CB8AC3E}">
        <p14:creationId xmlns:p14="http://schemas.microsoft.com/office/powerpoint/2010/main" val="11122215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337</TotalTime>
  <Words>354</Words>
  <Application>Microsoft Office PowerPoint</Application>
  <PresentationFormat>Экран (16:9)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"Тайны литературных мест  города Пушкино"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"Тайны страниц литературных мест города Пушкино"</dc:title>
  <dc:creator>Елена</dc:creator>
  <cp:lastModifiedBy>Елена</cp:lastModifiedBy>
  <cp:revision>24</cp:revision>
  <dcterms:created xsi:type="dcterms:W3CDTF">2023-11-12T10:25:47Z</dcterms:created>
  <dcterms:modified xsi:type="dcterms:W3CDTF">2023-11-12T16:36:19Z</dcterms:modified>
</cp:coreProperties>
</file>