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8" r:id="rId3"/>
    <p:sldId id="312" r:id="rId4"/>
    <p:sldId id="330" r:id="rId5"/>
    <p:sldId id="329" r:id="rId6"/>
    <p:sldId id="314" r:id="rId7"/>
    <p:sldId id="327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2DBB"/>
    <a:srgbClr val="F890CE"/>
    <a:srgbClr val="FF8989"/>
    <a:srgbClr val="F08EF2"/>
    <a:srgbClr val="9981FF"/>
    <a:srgbClr val="9898D8"/>
    <a:srgbClr val="8F8FD5"/>
    <a:srgbClr val="9B9BD9"/>
    <a:srgbClr val="6B6BC7"/>
    <a:srgbClr val="8585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08" autoAdjust="0"/>
    <p:restoredTop sz="91860" autoAdjust="0"/>
  </p:normalViewPr>
  <p:slideViewPr>
    <p:cSldViewPr>
      <p:cViewPr varScale="1">
        <p:scale>
          <a:sx n="112" d="100"/>
          <a:sy n="112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5FCBC-F1DF-410E-B886-CF2FD23D1D35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1C39ACF-BDBB-418D-85C3-A9F534C58D08}">
      <dgm:prSet custT="1"/>
      <dgm:spPr/>
      <dgm:t>
        <a:bodyPr>
          <a:prstTxWarp prst="textStop">
            <a:avLst/>
          </a:prstTxWarp>
        </a:bodyPr>
        <a:lstStyle/>
        <a:p>
          <a:pPr rtl="0"/>
          <a:r>
            <a:rPr lang="ru-RU" sz="2000" b="1" cap="none" spc="0" dirty="0" err="1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Квест</a:t>
          </a:r>
          <a:r>
            <a:rPr lang="ru-RU" sz="2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: </a:t>
          </a:r>
          <a:endParaRPr lang="ru-RU" sz="2000" b="1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rgbClr val="9981FF"/>
            </a:solidFill>
            <a:effectLst/>
            <a:latin typeface="Comic Sans MS" panose="030F0702030302020204" pitchFamily="66" charset="0"/>
          </a:endParaRPr>
        </a:p>
        <a:p>
          <a:pPr rtl="0"/>
          <a:r>
            <a:rPr lang="ru-RU" sz="2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«Город моего детства»</a:t>
          </a:r>
        </a:p>
        <a:p>
          <a:pPr rtl="0"/>
          <a:r>
            <a:rPr lang="ru-RU" sz="2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Трехгорный – это по любви</a:t>
          </a:r>
          <a:endParaRPr lang="ru-RU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rgbClr val="9981FF"/>
            </a:solidFill>
            <a:effectLst/>
            <a:latin typeface="Comic Sans MS" panose="030F0702030302020204" pitchFamily="66" charset="0"/>
          </a:endParaRPr>
        </a:p>
      </dgm:t>
    </dgm:pt>
    <dgm:pt modelId="{8AB8DC6D-49EA-45BA-93D9-59F8FD53164A}" type="parTrans" cxnId="{92A78C88-7529-4BA8-9D60-89657BB99030}">
      <dgm:prSet/>
      <dgm:spPr/>
      <dgm:t>
        <a:bodyPr/>
        <a:lstStyle/>
        <a:p>
          <a:endParaRPr lang="ru-RU"/>
        </a:p>
      </dgm:t>
    </dgm:pt>
    <dgm:pt modelId="{45098ED4-377B-4D7A-9082-108B0CCB6DF3}" type="sibTrans" cxnId="{92A78C88-7529-4BA8-9D60-89657BB99030}">
      <dgm:prSet/>
      <dgm:spPr/>
      <dgm:t>
        <a:bodyPr/>
        <a:lstStyle/>
        <a:p>
          <a:endParaRPr lang="ru-RU"/>
        </a:p>
      </dgm:t>
    </dgm:pt>
    <dgm:pt modelId="{CD9AE538-8242-467C-A32D-05C351E392EA}" type="pres">
      <dgm:prSet presAssocID="{73A5FCBC-F1DF-410E-B886-CF2FD23D1D3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72788E8-EC6B-49E4-9160-13BF0A21AE76}" type="pres">
      <dgm:prSet presAssocID="{31C39ACF-BDBB-418D-85C3-A9F534C58D08}" presName="chaos" presStyleCnt="0"/>
      <dgm:spPr/>
    </dgm:pt>
    <dgm:pt modelId="{189A9CB8-D8E7-4BC7-86E7-6232E007F0F9}" type="pres">
      <dgm:prSet presAssocID="{31C39ACF-BDBB-418D-85C3-A9F534C58D08}" presName="parTx1" presStyleLbl="revTx" presStyleIdx="0" presStyleCnt="1" custScaleX="368846" custScaleY="307173" custLinFactNeighborX="0" custLinFactNeighborY="26241"/>
      <dgm:spPr/>
      <dgm:t>
        <a:bodyPr/>
        <a:lstStyle/>
        <a:p>
          <a:endParaRPr lang="ru-RU"/>
        </a:p>
      </dgm:t>
    </dgm:pt>
    <dgm:pt modelId="{CBCFC299-2D53-4369-A1DE-85206D65AF32}" type="pres">
      <dgm:prSet presAssocID="{31C39ACF-BDBB-418D-85C3-A9F534C58D08}" presName="c1" presStyleLbl="node1" presStyleIdx="0" presStyleCnt="18" custLinFactX="972560" custLinFactY="-100000" custLinFactNeighborX="1000000" custLinFactNeighborY="-137721"/>
      <dgm:spPr/>
    </dgm:pt>
    <dgm:pt modelId="{400EE35C-5939-45C0-B6BB-F5D56758797E}" type="pres">
      <dgm:prSet presAssocID="{31C39ACF-BDBB-418D-85C3-A9F534C58D08}" presName="c2" presStyleLbl="node1" presStyleIdx="1" presStyleCnt="18" custLinFactX="800000" custLinFactY="26039" custLinFactNeighborX="834049" custLinFactNeighborY="100000"/>
      <dgm:spPr/>
    </dgm:pt>
    <dgm:pt modelId="{0F0962EB-837C-4E1D-B204-4F40D8726F12}" type="pres">
      <dgm:prSet presAssocID="{31C39ACF-BDBB-418D-85C3-A9F534C58D08}" presName="c3" presStyleLbl="node1" presStyleIdx="2" presStyleCnt="18" custLinFactX="603161" custLinFactNeighborX="700000" custLinFactNeighborY="-23047"/>
      <dgm:spPr/>
    </dgm:pt>
    <dgm:pt modelId="{86290792-F59A-4289-B76B-77429731C5DE}" type="pres">
      <dgm:prSet presAssocID="{31C39ACF-BDBB-418D-85C3-A9F534C58D08}" presName="c4" presStyleLbl="node1" presStyleIdx="3" presStyleCnt="18" custLinFactX="600000" custLinFactNeighborX="636544" custLinFactNeighborY="-16473"/>
      <dgm:spPr/>
    </dgm:pt>
    <dgm:pt modelId="{CE9C3CE6-CC51-44C4-A754-6AD6CC9ABAC0}" type="pres">
      <dgm:prSet presAssocID="{31C39ACF-BDBB-418D-85C3-A9F534C58D08}" presName="c5" presStyleLbl="node1" presStyleIdx="4" presStyleCnt="18" custLinFactX="667808" custLinFactY="108039" custLinFactNeighborX="700000" custLinFactNeighborY="200000"/>
      <dgm:spPr/>
    </dgm:pt>
    <dgm:pt modelId="{D555BF7E-3C07-44CA-8097-0BFE905B0D94}" type="pres">
      <dgm:prSet presAssocID="{31C39ACF-BDBB-418D-85C3-A9F534C58D08}" presName="c6" presStyleLbl="node1" presStyleIdx="5" presStyleCnt="18" custLinFactX="700000" custLinFactNeighborX="712320" custLinFactNeighborY="-13721"/>
      <dgm:spPr/>
    </dgm:pt>
    <dgm:pt modelId="{8D5ADA46-4F70-450F-B524-684EA0457FC5}" type="pres">
      <dgm:prSet presAssocID="{31C39ACF-BDBB-418D-85C3-A9F534C58D08}" presName="c7" presStyleLbl="node1" presStyleIdx="6" presStyleCnt="18" custLinFactX="253352" custLinFactNeighborX="300000" custLinFactNeighborY="3680"/>
      <dgm:spPr/>
    </dgm:pt>
    <dgm:pt modelId="{906D618E-206C-4094-8F32-FB212809AC60}" type="pres">
      <dgm:prSet presAssocID="{31C39ACF-BDBB-418D-85C3-A9F534C58D08}" presName="c8" presStyleLbl="node1" presStyleIdx="7" presStyleCnt="18" custLinFactX="565824" custLinFactNeighborX="600000" custLinFactNeighborY="30792"/>
      <dgm:spPr/>
    </dgm:pt>
    <dgm:pt modelId="{D8F11FC0-44DA-4970-8417-698EBEDD7CC3}" type="pres">
      <dgm:prSet presAssocID="{31C39ACF-BDBB-418D-85C3-A9F534C58D08}" presName="c9" presStyleLbl="node1" presStyleIdx="8" presStyleCnt="18" custLinFactX="323808" custLinFactY="-67960" custLinFactNeighborX="400000" custLinFactNeighborY="-100000"/>
      <dgm:spPr/>
    </dgm:pt>
    <dgm:pt modelId="{0B29F1FC-7C9D-40FE-9939-EAFD5104F21F}" type="pres">
      <dgm:prSet presAssocID="{31C39ACF-BDBB-418D-85C3-A9F534C58D08}" presName="c10" presStyleLbl="node1" presStyleIdx="9" presStyleCnt="18" custLinFactX="299399" custLinFactNeighborX="300000" custLinFactNeighborY="-3195"/>
      <dgm:spPr/>
    </dgm:pt>
    <dgm:pt modelId="{11A2050B-829F-4C5A-AD47-640276374B72}" type="pres">
      <dgm:prSet presAssocID="{31C39ACF-BDBB-418D-85C3-A9F534C58D08}" presName="c11" presStyleLbl="node1" presStyleIdx="10" presStyleCnt="18" custLinFactX="1399739" custLinFactY="200000" custLinFactNeighborX="1400000" custLinFactNeighborY="298562"/>
      <dgm:spPr/>
    </dgm:pt>
    <dgm:pt modelId="{7736F00D-5A00-4573-8EB3-DDB4CF1C32B5}" type="pres">
      <dgm:prSet presAssocID="{31C39ACF-BDBB-418D-85C3-A9F534C58D08}" presName="c12" presStyleLbl="node1" presStyleIdx="11" presStyleCnt="18" custLinFactX="-400000" custLinFactY="53573" custLinFactNeighborX="-488522" custLinFactNeighborY="100000"/>
      <dgm:spPr/>
    </dgm:pt>
    <dgm:pt modelId="{A7DA78C4-2855-4A65-8D79-7D2C88FBC29B}" type="pres">
      <dgm:prSet presAssocID="{31C39ACF-BDBB-418D-85C3-A9F534C58D08}" presName="c13" presStyleLbl="node1" presStyleIdx="12" presStyleCnt="18" custLinFactX="500000" custLinFactNeighborX="596261" custLinFactNeighborY="94857"/>
      <dgm:spPr/>
    </dgm:pt>
    <dgm:pt modelId="{61136807-D6DC-4205-AEDA-96F6761D8A92}" type="pres">
      <dgm:prSet presAssocID="{31C39ACF-BDBB-418D-85C3-A9F534C58D08}" presName="c14" presStyleLbl="node1" presStyleIdx="13" presStyleCnt="18" custLinFactX="-825271" custLinFactNeighborX="-900000" custLinFactNeighborY="78562"/>
      <dgm:spPr/>
    </dgm:pt>
    <dgm:pt modelId="{D047942E-7C9B-4C97-BAF2-00CA13D64916}" type="pres">
      <dgm:prSet presAssocID="{31C39ACF-BDBB-418D-85C3-A9F534C58D08}" presName="c15" presStyleLbl="node1" presStyleIdx="14" presStyleCnt="18" custLinFactX="-500000" custLinFactY="10137" custLinFactNeighborX="-577861" custLinFactNeighborY="100000"/>
      <dgm:spPr/>
    </dgm:pt>
    <dgm:pt modelId="{1B9A1EE7-C489-4AB3-A46A-21BDC7D4E733}" type="pres">
      <dgm:prSet presAssocID="{31C39ACF-BDBB-418D-85C3-A9F534C58D08}" presName="c16" presStyleLbl="node1" presStyleIdx="15" presStyleCnt="18" custLinFactX="1090717" custLinFactNeighborX="1100000" custLinFactNeighborY="20817"/>
      <dgm:spPr/>
    </dgm:pt>
    <dgm:pt modelId="{A2DE40B4-EA71-4004-BC94-90A13CCCB938}" type="pres">
      <dgm:prSet presAssocID="{31C39ACF-BDBB-418D-85C3-A9F534C58D08}" presName="c17" presStyleLbl="node1" presStyleIdx="16" presStyleCnt="18" custLinFactX="388484" custLinFactY="136766" custLinFactNeighborX="400000" custLinFactNeighborY="200000"/>
      <dgm:spPr/>
    </dgm:pt>
    <dgm:pt modelId="{E2F1A59F-6CB7-4A66-B330-29F45C4EF15B}" type="pres">
      <dgm:prSet presAssocID="{31C39ACF-BDBB-418D-85C3-A9F534C58D08}" presName="c18" presStyleLbl="node1" presStyleIdx="17" presStyleCnt="18" custLinFactX="500000" custLinFactY="7917" custLinFactNeighborX="590073" custLinFactNeighborY="100000"/>
      <dgm:spPr/>
    </dgm:pt>
  </dgm:ptLst>
  <dgm:cxnLst>
    <dgm:cxn modelId="{2F34D7DA-0D93-4029-A5D1-C6CB7EB27B6E}" type="presOf" srcId="{31C39ACF-BDBB-418D-85C3-A9F534C58D08}" destId="{189A9CB8-D8E7-4BC7-86E7-6232E007F0F9}" srcOrd="0" destOrd="0" presId="urn:microsoft.com/office/officeart/2009/3/layout/RandomtoResultProcess"/>
    <dgm:cxn modelId="{9966F775-9BE4-4668-B9C1-BAA0795CD7F4}" type="presOf" srcId="{73A5FCBC-F1DF-410E-B886-CF2FD23D1D35}" destId="{CD9AE538-8242-467C-A32D-05C351E392EA}" srcOrd="0" destOrd="0" presId="urn:microsoft.com/office/officeart/2009/3/layout/RandomtoResultProcess"/>
    <dgm:cxn modelId="{92A78C88-7529-4BA8-9D60-89657BB99030}" srcId="{73A5FCBC-F1DF-410E-B886-CF2FD23D1D35}" destId="{31C39ACF-BDBB-418D-85C3-A9F534C58D08}" srcOrd="0" destOrd="0" parTransId="{8AB8DC6D-49EA-45BA-93D9-59F8FD53164A}" sibTransId="{45098ED4-377B-4D7A-9082-108B0CCB6DF3}"/>
    <dgm:cxn modelId="{739CF969-7811-4CF3-A94A-76DF508784F3}" type="presParOf" srcId="{CD9AE538-8242-467C-A32D-05C351E392EA}" destId="{972788E8-EC6B-49E4-9160-13BF0A21AE76}" srcOrd="0" destOrd="0" presId="urn:microsoft.com/office/officeart/2009/3/layout/RandomtoResultProcess"/>
    <dgm:cxn modelId="{18E8B7A8-98B3-4447-8936-DD35D65BE243}" type="presParOf" srcId="{972788E8-EC6B-49E4-9160-13BF0A21AE76}" destId="{189A9CB8-D8E7-4BC7-86E7-6232E007F0F9}" srcOrd="0" destOrd="0" presId="urn:microsoft.com/office/officeart/2009/3/layout/RandomtoResultProcess"/>
    <dgm:cxn modelId="{8B47D029-D4B6-4D33-B916-F1B769AA4E17}" type="presParOf" srcId="{972788E8-EC6B-49E4-9160-13BF0A21AE76}" destId="{CBCFC299-2D53-4369-A1DE-85206D65AF32}" srcOrd="1" destOrd="0" presId="urn:microsoft.com/office/officeart/2009/3/layout/RandomtoResultProcess"/>
    <dgm:cxn modelId="{C6B290A0-086E-4C7A-9A5E-7817F1EFBA83}" type="presParOf" srcId="{972788E8-EC6B-49E4-9160-13BF0A21AE76}" destId="{400EE35C-5939-45C0-B6BB-F5D56758797E}" srcOrd="2" destOrd="0" presId="urn:microsoft.com/office/officeart/2009/3/layout/RandomtoResultProcess"/>
    <dgm:cxn modelId="{508590CD-7727-4203-93FB-A2F6034EC799}" type="presParOf" srcId="{972788E8-EC6B-49E4-9160-13BF0A21AE76}" destId="{0F0962EB-837C-4E1D-B204-4F40D8726F12}" srcOrd="3" destOrd="0" presId="urn:microsoft.com/office/officeart/2009/3/layout/RandomtoResultProcess"/>
    <dgm:cxn modelId="{7C2C334E-262F-4538-838C-E06B9251234C}" type="presParOf" srcId="{972788E8-EC6B-49E4-9160-13BF0A21AE76}" destId="{86290792-F59A-4289-B76B-77429731C5DE}" srcOrd="4" destOrd="0" presId="urn:microsoft.com/office/officeart/2009/3/layout/RandomtoResultProcess"/>
    <dgm:cxn modelId="{EFB2E436-1F35-4C31-8014-1D6D2FCBD217}" type="presParOf" srcId="{972788E8-EC6B-49E4-9160-13BF0A21AE76}" destId="{CE9C3CE6-CC51-44C4-A754-6AD6CC9ABAC0}" srcOrd="5" destOrd="0" presId="urn:microsoft.com/office/officeart/2009/3/layout/RandomtoResultProcess"/>
    <dgm:cxn modelId="{203EBCA7-7335-4A83-83C1-A9B9FFEA2169}" type="presParOf" srcId="{972788E8-EC6B-49E4-9160-13BF0A21AE76}" destId="{D555BF7E-3C07-44CA-8097-0BFE905B0D94}" srcOrd="6" destOrd="0" presId="urn:microsoft.com/office/officeart/2009/3/layout/RandomtoResultProcess"/>
    <dgm:cxn modelId="{6FB34988-799C-4F94-9E87-1D29B1CF86A5}" type="presParOf" srcId="{972788E8-EC6B-49E4-9160-13BF0A21AE76}" destId="{8D5ADA46-4F70-450F-B524-684EA0457FC5}" srcOrd="7" destOrd="0" presId="urn:microsoft.com/office/officeart/2009/3/layout/RandomtoResultProcess"/>
    <dgm:cxn modelId="{A5D136E0-C82C-4013-AD2C-96A9954506AA}" type="presParOf" srcId="{972788E8-EC6B-49E4-9160-13BF0A21AE76}" destId="{906D618E-206C-4094-8F32-FB212809AC60}" srcOrd="8" destOrd="0" presId="urn:microsoft.com/office/officeart/2009/3/layout/RandomtoResultProcess"/>
    <dgm:cxn modelId="{3B2E74C4-DCEC-4F8D-841D-DE75AA520FDC}" type="presParOf" srcId="{972788E8-EC6B-49E4-9160-13BF0A21AE76}" destId="{D8F11FC0-44DA-4970-8417-698EBEDD7CC3}" srcOrd="9" destOrd="0" presId="urn:microsoft.com/office/officeart/2009/3/layout/RandomtoResultProcess"/>
    <dgm:cxn modelId="{2E7FC731-F632-4064-9689-B697DA1CFF2E}" type="presParOf" srcId="{972788E8-EC6B-49E4-9160-13BF0A21AE76}" destId="{0B29F1FC-7C9D-40FE-9939-EAFD5104F21F}" srcOrd="10" destOrd="0" presId="urn:microsoft.com/office/officeart/2009/3/layout/RandomtoResultProcess"/>
    <dgm:cxn modelId="{8FEC217F-AD94-48CB-9333-BE1F8BB0EAD2}" type="presParOf" srcId="{972788E8-EC6B-49E4-9160-13BF0A21AE76}" destId="{11A2050B-829F-4C5A-AD47-640276374B72}" srcOrd="11" destOrd="0" presId="urn:microsoft.com/office/officeart/2009/3/layout/RandomtoResultProcess"/>
    <dgm:cxn modelId="{015C8589-0EBB-45D3-85FD-010A84616C64}" type="presParOf" srcId="{972788E8-EC6B-49E4-9160-13BF0A21AE76}" destId="{7736F00D-5A00-4573-8EB3-DDB4CF1C32B5}" srcOrd="12" destOrd="0" presId="urn:microsoft.com/office/officeart/2009/3/layout/RandomtoResultProcess"/>
    <dgm:cxn modelId="{EA6499C8-CF11-49D7-BEA2-9525E40CE23D}" type="presParOf" srcId="{972788E8-EC6B-49E4-9160-13BF0A21AE76}" destId="{A7DA78C4-2855-4A65-8D79-7D2C88FBC29B}" srcOrd="13" destOrd="0" presId="urn:microsoft.com/office/officeart/2009/3/layout/RandomtoResultProcess"/>
    <dgm:cxn modelId="{6B4703D0-1C07-4745-B0B4-7245946D5530}" type="presParOf" srcId="{972788E8-EC6B-49E4-9160-13BF0A21AE76}" destId="{61136807-D6DC-4205-AEDA-96F6761D8A92}" srcOrd="14" destOrd="0" presId="urn:microsoft.com/office/officeart/2009/3/layout/RandomtoResultProcess"/>
    <dgm:cxn modelId="{B0E2D03C-3089-468A-A904-D5CA6E4E4B49}" type="presParOf" srcId="{972788E8-EC6B-49E4-9160-13BF0A21AE76}" destId="{D047942E-7C9B-4C97-BAF2-00CA13D64916}" srcOrd="15" destOrd="0" presId="urn:microsoft.com/office/officeart/2009/3/layout/RandomtoResultProcess"/>
    <dgm:cxn modelId="{3325675A-1108-4DA4-936E-FD585661887B}" type="presParOf" srcId="{972788E8-EC6B-49E4-9160-13BF0A21AE76}" destId="{1B9A1EE7-C489-4AB3-A46A-21BDC7D4E733}" srcOrd="16" destOrd="0" presId="urn:microsoft.com/office/officeart/2009/3/layout/RandomtoResultProcess"/>
    <dgm:cxn modelId="{AF159337-FA67-4BEA-8B63-99F560E63723}" type="presParOf" srcId="{972788E8-EC6B-49E4-9160-13BF0A21AE76}" destId="{A2DE40B4-EA71-4004-BC94-90A13CCCB938}" srcOrd="17" destOrd="0" presId="urn:microsoft.com/office/officeart/2009/3/layout/RandomtoResultProcess"/>
    <dgm:cxn modelId="{5A3AB6C3-B61A-44AC-8EDB-AB6C1FFF6A9B}" type="presParOf" srcId="{972788E8-EC6B-49E4-9160-13BF0A21AE76}" destId="{E2F1A59F-6CB7-4A66-B330-29F45C4EF15B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9A9CB8-D8E7-4BC7-86E7-6232E007F0F9}">
      <dsp:nvSpPr>
        <dsp:cNvPr id="0" name=""/>
        <dsp:cNvSpPr/>
      </dsp:nvSpPr>
      <dsp:spPr>
        <a:xfrm>
          <a:off x="624317" y="49899"/>
          <a:ext cx="7895365" cy="2166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prstTxWarp prst="textStop">
            <a:avLst/>
          </a:prstTxWarp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err="1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Квест</a:t>
          </a:r>
          <a:r>
            <a:rPr lang="ru-RU" sz="20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: </a:t>
          </a:r>
          <a:endParaRPr lang="ru-RU" sz="2000" b="1" kern="1200" cap="none" spc="0" dirty="0" smtClean="0">
            <a:ln w="22225">
              <a:solidFill>
                <a:schemeClr val="accent2"/>
              </a:solidFill>
              <a:prstDash val="solid"/>
            </a:ln>
            <a:solidFill>
              <a:srgbClr val="9981FF"/>
            </a:solidFill>
            <a:effectLst/>
            <a:latin typeface="Comic Sans MS" panose="030F0702030302020204" pitchFamily="66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«Город моего детства»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9981FF"/>
              </a:solidFill>
              <a:effectLst/>
              <a:latin typeface="Comic Sans MS" panose="030F0702030302020204" pitchFamily="66" charset="0"/>
            </a:rPr>
            <a:t>Трехгорный – это по любви</a:t>
          </a:r>
          <a:endParaRPr lang="ru-RU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rgbClr val="9981FF"/>
            </a:solidFill>
            <a:effectLst/>
            <a:latin typeface="Comic Sans MS" panose="030F0702030302020204" pitchFamily="66" charset="0"/>
          </a:endParaRPr>
        </a:p>
      </dsp:txBody>
      <dsp:txXfrm>
        <a:off x="624317" y="49899"/>
        <a:ext cx="7895365" cy="2166833"/>
      </dsp:txXfrm>
    </dsp:sp>
    <dsp:sp modelId="{CBCFC299-2D53-4369-A1DE-85206D65AF32}">
      <dsp:nvSpPr>
        <dsp:cNvPr id="0" name=""/>
        <dsp:cNvSpPr/>
      </dsp:nvSpPr>
      <dsp:spPr>
        <a:xfrm>
          <a:off x="6858000" y="152399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0EE35C-5939-45C0-B6BB-F5D56758797E}">
      <dsp:nvSpPr>
        <dsp:cNvPr id="0" name=""/>
        <dsp:cNvSpPr/>
      </dsp:nvSpPr>
      <dsp:spPr>
        <a:xfrm>
          <a:off x="6400801" y="533399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3910"/>
                <a:satOff val="-5315"/>
                <a:lumOff val="2613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3910"/>
                <a:satOff val="-5315"/>
                <a:lumOff val="2613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3910"/>
                <a:satOff val="-5315"/>
                <a:lumOff val="26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0962EB-837C-4E1D-B204-4F40D8726F12}">
      <dsp:nvSpPr>
        <dsp:cNvPr id="0" name=""/>
        <dsp:cNvSpPr/>
      </dsp:nvSpPr>
      <dsp:spPr>
        <a:xfrm>
          <a:off x="7391400" y="304800"/>
          <a:ext cx="267569" cy="2675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7820"/>
                <a:satOff val="-10630"/>
                <a:lumOff val="522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7820"/>
                <a:satOff val="-10630"/>
                <a:lumOff val="522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7820"/>
                <a:satOff val="-10630"/>
                <a:lumOff val="52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290792-F59A-4289-B76B-77429731C5DE}">
      <dsp:nvSpPr>
        <dsp:cNvPr id="0" name=""/>
        <dsp:cNvSpPr/>
      </dsp:nvSpPr>
      <dsp:spPr>
        <a:xfrm>
          <a:off x="6248400" y="76199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11730"/>
                <a:satOff val="-15946"/>
                <a:lumOff val="783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11730"/>
                <a:satOff val="-15946"/>
                <a:lumOff val="783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11730"/>
                <a:satOff val="-15946"/>
                <a:lumOff val="78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9C3CE6-CC51-44C4-A754-6AD6CC9ABAC0}">
      <dsp:nvSpPr>
        <dsp:cNvPr id="0" name=""/>
        <dsp:cNvSpPr/>
      </dsp:nvSpPr>
      <dsp:spPr>
        <a:xfrm>
          <a:off x="6781800" y="533399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15639"/>
                <a:satOff val="-21261"/>
                <a:lumOff val="1045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15639"/>
                <a:satOff val="-21261"/>
                <a:lumOff val="1045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15639"/>
                <a:satOff val="-21261"/>
                <a:lumOff val="104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55BF7E-3C07-44CA-8097-0BFE905B0D94}">
      <dsp:nvSpPr>
        <dsp:cNvPr id="0" name=""/>
        <dsp:cNvSpPr/>
      </dsp:nvSpPr>
      <dsp:spPr>
        <a:xfrm>
          <a:off x="7239000" y="152399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19549"/>
                <a:satOff val="-26576"/>
                <a:lumOff val="1306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19549"/>
                <a:satOff val="-26576"/>
                <a:lumOff val="1306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19549"/>
                <a:satOff val="-26576"/>
                <a:lumOff val="130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5ADA46-4F70-450F-B524-684EA0457FC5}">
      <dsp:nvSpPr>
        <dsp:cNvPr id="0" name=""/>
        <dsp:cNvSpPr/>
      </dsp:nvSpPr>
      <dsp:spPr>
        <a:xfrm>
          <a:off x="6553201" y="304799"/>
          <a:ext cx="267569" cy="2675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23459"/>
                <a:satOff val="-31891"/>
                <a:lumOff val="1567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3459"/>
                <a:satOff val="-31891"/>
                <a:lumOff val="1567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3459"/>
                <a:satOff val="-31891"/>
                <a:lumOff val="156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6D618E-206C-4094-8F32-FB212809AC60}">
      <dsp:nvSpPr>
        <dsp:cNvPr id="0" name=""/>
        <dsp:cNvSpPr/>
      </dsp:nvSpPr>
      <dsp:spPr>
        <a:xfrm>
          <a:off x="7391400" y="609601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27369"/>
                <a:satOff val="-37206"/>
                <a:lumOff val="1829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27369"/>
                <a:satOff val="-37206"/>
                <a:lumOff val="1829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27369"/>
                <a:satOff val="-37206"/>
                <a:lumOff val="182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F11FC0-44DA-4970-8417-698EBEDD7CC3}">
      <dsp:nvSpPr>
        <dsp:cNvPr id="0" name=""/>
        <dsp:cNvSpPr/>
      </dsp:nvSpPr>
      <dsp:spPr>
        <a:xfrm>
          <a:off x="6781800" y="533401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31279"/>
                <a:satOff val="-42521"/>
                <a:lumOff val="2090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31279"/>
                <a:satOff val="-42521"/>
                <a:lumOff val="2090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31279"/>
                <a:satOff val="-42521"/>
                <a:lumOff val="209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29F1FC-7C9D-40FE-9939-EAFD5104F21F}">
      <dsp:nvSpPr>
        <dsp:cNvPr id="0" name=""/>
        <dsp:cNvSpPr/>
      </dsp:nvSpPr>
      <dsp:spPr>
        <a:xfrm>
          <a:off x="6934199" y="304802"/>
          <a:ext cx="437841" cy="43784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35189"/>
                <a:satOff val="-47837"/>
                <a:lumOff val="2351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35189"/>
                <a:satOff val="-47837"/>
                <a:lumOff val="2351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35189"/>
                <a:satOff val="-47837"/>
                <a:lumOff val="235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A2050B-829F-4C5A-AD47-640276374B72}">
      <dsp:nvSpPr>
        <dsp:cNvPr id="0" name=""/>
        <dsp:cNvSpPr/>
      </dsp:nvSpPr>
      <dsp:spPr>
        <a:xfrm>
          <a:off x="8147261" y="2046461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39098"/>
                <a:satOff val="-53152"/>
                <a:lumOff val="2612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39098"/>
                <a:satOff val="-53152"/>
                <a:lumOff val="2612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39098"/>
                <a:satOff val="-53152"/>
                <a:lumOff val="261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36F00D-5A00-4573-8EB3-DDB4CF1C32B5}">
      <dsp:nvSpPr>
        <dsp:cNvPr id="0" name=""/>
        <dsp:cNvSpPr/>
      </dsp:nvSpPr>
      <dsp:spPr>
        <a:xfrm>
          <a:off x="1145709" y="1850094"/>
          <a:ext cx="267569" cy="2675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43008"/>
                <a:satOff val="-58467"/>
                <a:lumOff val="2874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43008"/>
                <a:satOff val="-58467"/>
                <a:lumOff val="2874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43008"/>
                <a:satOff val="-58467"/>
                <a:lumOff val="287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DA78C4-2855-4A65-8D79-7D2C88FBC29B}">
      <dsp:nvSpPr>
        <dsp:cNvPr id="0" name=""/>
        <dsp:cNvSpPr/>
      </dsp:nvSpPr>
      <dsp:spPr>
        <a:xfrm>
          <a:off x="8147262" y="1827540"/>
          <a:ext cx="389192" cy="38919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46918"/>
                <a:satOff val="-63782"/>
                <a:lumOff val="3135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46918"/>
                <a:satOff val="-63782"/>
                <a:lumOff val="3135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46918"/>
                <a:satOff val="-63782"/>
                <a:lumOff val="31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136807-D6DC-4205-AEDA-96F6761D8A92}">
      <dsp:nvSpPr>
        <dsp:cNvPr id="0" name=""/>
        <dsp:cNvSpPr/>
      </dsp:nvSpPr>
      <dsp:spPr>
        <a:xfrm>
          <a:off x="1443647" y="2046461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50828"/>
                <a:satOff val="-69097"/>
                <a:lumOff val="3396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50828"/>
                <a:satOff val="-69097"/>
                <a:lumOff val="3396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50828"/>
                <a:satOff val="-69097"/>
                <a:lumOff val="3396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47942E-7C9B-4C97-BAF2-00CA13D64916}">
      <dsp:nvSpPr>
        <dsp:cNvPr id="0" name=""/>
        <dsp:cNvSpPr/>
      </dsp:nvSpPr>
      <dsp:spPr>
        <a:xfrm>
          <a:off x="1592616" y="1924576"/>
          <a:ext cx="267569" cy="2675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54738"/>
                <a:satOff val="-74412"/>
                <a:lumOff val="36581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54738"/>
                <a:satOff val="-74412"/>
                <a:lumOff val="36581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54738"/>
                <a:satOff val="-74412"/>
                <a:lumOff val="365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9A1EE7-C489-4AB3-A46A-21BDC7D4E733}">
      <dsp:nvSpPr>
        <dsp:cNvPr id="0" name=""/>
        <dsp:cNvSpPr/>
      </dsp:nvSpPr>
      <dsp:spPr>
        <a:xfrm>
          <a:off x="8445199" y="1999061"/>
          <a:ext cx="170271" cy="17027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58648"/>
                <a:satOff val="-79728"/>
                <a:lumOff val="39194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58648"/>
                <a:satOff val="-79728"/>
                <a:lumOff val="39194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58648"/>
                <a:satOff val="-79728"/>
                <a:lumOff val="391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DE40B4-EA71-4004-BC94-90A13CCCB938}">
      <dsp:nvSpPr>
        <dsp:cNvPr id="0" name=""/>
        <dsp:cNvSpPr/>
      </dsp:nvSpPr>
      <dsp:spPr>
        <a:xfrm>
          <a:off x="7998291" y="1827540"/>
          <a:ext cx="389192" cy="38919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62557"/>
                <a:satOff val="-85043"/>
                <a:lumOff val="4180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62557"/>
                <a:satOff val="-85043"/>
                <a:lumOff val="4180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62557"/>
                <a:satOff val="-85043"/>
                <a:lumOff val="418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F1A59F-6CB7-4A66-B330-29F45C4EF15B}">
      <dsp:nvSpPr>
        <dsp:cNvPr id="0" name=""/>
        <dsp:cNvSpPr/>
      </dsp:nvSpPr>
      <dsp:spPr>
        <a:xfrm>
          <a:off x="8370714" y="1775608"/>
          <a:ext cx="267569" cy="26756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-66467"/>
                <a:satOff val="-90358"/>
                <a:lumOff val="4442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-66467"/>
                <a:satOff val="-90358"/>
                <a:lumOff val="4442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-66467"/>
                <a:satOff val="-90358"/>
                <a:lumOff val="44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6551148-4EE8-4E98-99EE-C3F941A8900F}" type="datetimeFigureOut">
              <a:rPr lang="ru-RU"/>
              <a:pPr>
                <a:defRPr/>
              </a:pPr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5649F4-9586-4FFE-AA34-FB9E11BFCD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B8C079-362A-48B7-9CC5-14F53A39C7A8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137478-072A-48C0-A08E-ADE4E3E7C51C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137478-072A-48C0-A08E-ADE4E3E7C51C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137478-072A-48C0-A08E-ADE4E3E7C51C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610A8A-10C2-4D09-89DF-30DFA30869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425DB-CA79-47BA-9A86-E9E34DCC49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2EF72-4B9F-48FE-8764-F80EBFD3275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A2CA0-2BEF-43A5-A052-CF0E846809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63A9C-E18A-400F-B64F-75F7A6284B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56161-ED4B-480D-A110-E5985EDC1B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00B1C-4BEB-4424-B306-14528C02D65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E01FD-3EBB-46DB-A243-233745C7A3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C3A0F-F2BA-46C9-8C30-4B6A7A152C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0199-014A-4C22-8538-22EAAF13B2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66E4C-FA81-44D2-BCE4-3634B1D7C05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Click="0" advTm="3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79D81B57-B280-40CB-B8CC-8A354AAFC4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9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292038241"/>
              </p:ext>
            </p:extLst>
          </p:nvPr>
        </p:nvGraphicFramePr>
        <p:xfrm>
          <a:off x="0" y="762000"/>
          <a:ext cx="9144000" cy="221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38400" y="6570811"/>
            <a:ext cx="6480000" cy="287189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ru-RU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</a:rPr>
              <a:t>Выполнил</a:t>
            </a:r>
            <a:r>
              <a:rPr lang="ru-RU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</a:rPr>
              <a:t>: ученик </a:t>
            </a:r>
            <a:r>
              <a:rPr lang="ru-RU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</a:rPr>
              <a:t>6</a:t>
            </a:r>
            <a:r>
              <a:rPr lang="ru-RU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</a:rPr>
              <a:t>«В» класса Захаров Максим</a:t>
            </a:r>
          </a:p>
        </p:txBody>
      </p:sp>
    </p:spTree>
  </p:cSld>
  <p:clrMapOvr>
    <a:masterClrMapping/>
  </p:clrMapOvr>
  <p:transition advClick="0" advTm="3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28600"/>
            <a:ext cx="815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981FF"/>
                </a:solidFill>
              </a:rPr>
              <a:t>Молодеж</a:t>
            </a:r>
            <a:r>
              <a:rPr lang="ru-RU" dirty="0" smtClean="0">
                <a:solidFill>
                  <a:srgbClr val="9981FF"/>
                </a:solidFill>
              </a:rPr>
              <a:t>ь: «</a:t>
            </a:r>
            <a:r>
              <a:rPr lang="ru-RU" dirty="0" smtClean="0">
                <a:solidFill>
                  <a:srgbClr val="9981FF"/>
                </a:solidFill>
              </a:rPr>
              <a:t>ИКАР – как много в этом звуке… </a:t>
            </a:r>
            <a:r>
              <a:rPr lang="ru-RU" dirty="0" smtClean="0">
                <a:solidFill>
                  <a:srgbClr val="9981FF"/>
                </a:solidFill>
              </a:rPr>
              <a:t>Легенда о сыне зодчего упорхнувшего в небо для Трехгорного не легенда, а реальность! Многие </a:t>
            </a:r>
            <a:r>
              <a:rPr lang="ru-RU" dirty="0" smtClean="0">
                <a:solidFill>
                  <a:srgbClr val="9981FF"/>
                </a:solidFill>
              </a:rPr>
              <a:t>молодые люди хотели бы как Икар упорхнуть из города , из родительского дома подальше от тихих улочек в шумные </a:t>
            </a:r>
            <a:r>
              <a:rPr lang="ru-RU" dirty="0" smtClean="0">
                <a:solidFill>
                  <a:srgbClr val="9981FF"/>
                </a:solidFill>
              </a:rPr>
              <a:t>проспекты».</a:t>
            </a:r>
            <a:br>
              <a:rPr lang="ru-RU" dirty="0" smtClean="0">
                <a:solidFill>
                  <a:srgbClr val="9981FF"/>
                </a:solidFill>
              </a:rPr>
            </a:br>
            <a:r>
              <a:rPr lang="ru-RU" dirty="0" smtClean="0">
                <a:solidFill>
                  <a:srgbClr val="9981FF"/>
                </a:solidFill>
              </a:rPr>
              <a:t>Почему Вы бы хотели остаться в Трехгорном?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9981FF"/>
              </a:solidFill>
            </a:endParaRPr>
          </a:p>
          <a:p>
            <a:pPr algn="ctr"/>
            <a:endParaRPr lang="ru-RU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50" name="Picture 2" descr="d:\Users\User3\Desktop\ТЕХНО-ВИВАТ\картинки по теме Экологический хаос\60b0f061304b260012e0f6f8-7360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212800" y="-23393400"/>
            <a:ext cx="7200000" cy="48052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2" name="Picture 2" descr="d:\Users\User3\Desktop\КВЕСТ\иК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4800600" cy="4800600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410200" y="1699252"/>
            <a:ext cx="3352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1.Какие преимущества Трехгорного вы видите для приезжих?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Как вы думаете, почему молодые люди после окончания высших учебных заведений не возвращаются в город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Что бы вы предложили сделать для того, чтобы молодежь возвращалась в Трехгорный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Выложите видео-интервью с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хэштегами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Миссия Трехгорный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890CE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advClick="0" advTm="39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8153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Военный: «Я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поведаю вам чудную историю о ней. Ника – богиня Победы – долго шла на свой постамент в городском парке Трехгорного. Еще в 1965 году к 20-летию Победы в городском парке установили временный камень в честь будущего монумента. Но нет ничего более постоянного, чем временное. Строительство монумента застопорилось, и каждый праздник горожане ходили «поклоняться камню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en-US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Готовы к строевому маршу с песней товарищи бойцы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Отлично! Тогда у вас есть 5 минут на подготовку и выбор песни. Шагом марш!</a:t>
            </a:r>
          </a:p>
          <a:p>
            <a:pPr algn="ctr"/>
            <a:endParaRPr lang="ru-RU" dirty="0">
              <a:solidFill>
                <a:srgbClr val="998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d:\Users\User3\Desktop\КВЕСТ\Н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971800"/>
            <a:ext cx="6019800" cy="338025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76200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Инженер: «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В музее Приборостроительного завода сегодня представлено всего 15 </a:t>
            </a:r>
            <a:r>
              <a:rPr lang="ru-RU" sz="1600" dirty="0" err="1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специзделий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, которые, понятное дело, сняты с производства и с которых снят гриф "секретно". За каждым из них стоит своя заводская эпоха и каждое из них способно в один момент стереть с лица земли с десяток таких заводов. В общем, страх и трепет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...».</a:t>
            </a: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А хотите я вас погружу в технологический процесс производства? До того как изделие будет готово оно проходит десятки людей и каждый может видеть ее по своему, не так как придумал инженер.</a:t>
            </a: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Сначала инженер проектирует деталь, потом технолог описывает процесс ее изготовления, токарь вытачивает на станке и так далее</a:t>
            </a:r>
            <a:b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Сейчас мы с вами это попробуем.</a:t>
            </a: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А вы по одиночке будете подходить к лавочке. Когда подойдёт первый человек передним будет лежать предмет его задача максимально точно срисовать эту картинку далее я эту картинку заберу и следующий человек будет срисовать уже с его картинки то есть как это видит следующий человек в производстве и так далее дальше мы с вами сравним какой же у нас остается детали то есть рисунок в окончательном виде производства. </a:t>
            </a:r>
          </a:p>
          <a:p>
            <a:pPr algn="ctr"/>
            <a:endParaRPr lang="ru-RU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9981FF"/>
              </a:solidFill>
            </a:endParaRPr>
          </a:p>
        </p:txBody>
      </p:sp>
      <p:pic>
        <p:nvPicPr>
          <p:cNvPr id="33794" name="Picture 2" descr="d:\Users\User3\Desktop\КВЕСТ\музей приборостроительного завод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62225"/>
            <a:ext cx="4648200" cy="3095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81000"/>
            <a:ext cx="8153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Спортсмен: «</a:t>
            </a:r>
            <a:r>
              <a:rPr lang="ru-RU" sz="1600" dirty="0" err="1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Физкульт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привет! Вы пришли в спортивное сердце города, стадион Труд, школа Дзюдо, тир, корт и многое другое. А давайте я и вас погружу в нашу спортивную атмосферу. Вставайте-ка все в круг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Берем плед и натягиваем его как можно сильнее.</a:t>
            </a: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(ставим стакан с водой на середину)</a:t>
            </a: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Теперь ваша задача присесть не уронив стакан 10 раз.</a:t>
            </a: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Удачи! </a:t>
            </a:r>
          </a:p>
          <a:p>
            <a:pPr algn="ctr"/>
            <a:endParaRPr lang="ru-RU" sz="1800" dirty="0" smtClean="0">
              <a:solidFill>
                <a:srgbClr val="112DBB"/>
              </a:solidFill>
            </a:endParaRPr>
          </a:p>
          <a:p>
            <a:pPr algn="ctr"/>
            <a:endParaRPr lang="ru-RU" sz="1800" dirty="0">
              <a:solidFill>
                <a:srgbClr val="112DBB"/>
              </a:solidFill>
            </a:endParaRPr>
          </a:p>
        </p:txBody>
      </p:sp>
      <p:pic>
        <p:nvPicPr>
          <p:cNvPr id="32771" name="Picture 3" descr="d:\Users\User3\Desktop\КВЕСТ\стади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3622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9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4800" y="5334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Артист: «Площадь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, это то место, где каждый может показать свои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умения»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и таланты. </a:t>
            </a:r>
            <a:endParaRPr lang="ru-RU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Все вы знаете, что наша жизнь театр а мы в ней актеры, так давайте те же погрузимся в потрясающий мир импровизации и попытаемся разыграть сцены которые случайным образом попадутся вам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Вы вытягиваете персонажа, где он находится и что с ним произошло и воссоздадим эти </a:t>
            </a:r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ситуации».</a:t>
            </a:r>
          </a:p>
          <a:p>
            <a:pPr algn="ctr"/>
            <a:endParaRPr lang="ru-RU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112DB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rgbClr val="112DBB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>
              <a:solidFill>
                <a:srgbClr val="112DBB"/>
              </a:solidFill>
            </a:endParaRPr>
          </a:p>
        </p:txBody>
      </p:sp>
      <p:pic>
        <p:nvPicPr>
          <p:cNvPr id="10241" name="Picture 1" descr="d:\Users\User3\Desktop\КВЕСТ\площа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8369674" cy="36799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838200"/>
          <a:ext cx="7924799" cy="5029200"/>
        </p:xfrm>
        <a:graphic>
          <a:graphicData uri="http://schemas.openxmlformats.org/drawingml/2006/table">
            <a:tbl>
              <a:tblPr/>
              <a:tblGrid>
                <a:gridCol w="1130222"/>
                <a:gridCol w="1544398"/>
                <a:gridCol w="1089660"/>
                <a:gridCol w="1188720"/>
                <a:gridCol w="1386840"/>
                <a:gridCol w="1584959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Герой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(то, что есть)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(то, что надо)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Слух о персонаже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Слух от персонажа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Молодежь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Военный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Спортсмен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Инженер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latin typeface="Times New Roman"/>
                          <a:ea typeface="Calibri"/>
                          <a:cs typeface="Times New Roman"/>
                        </a:rPr>
                        <a:t>Артист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39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2229</TotalTime>
  <Words>443</Words>
  <Application>Microsoft Office PowerPoint</Application>
  <PresentationFormat>Экран (4:3)</PresentationFormat>
  <Paragraphs>44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</dc:creator>
  <cp:lastModifiedBy>User3</cp:lastModifiedBy>
  <cp:revision>304</cp:revision>
  <cp:lastPrinted>1601-01-01T00:00:00Z</cp:lastPrinted>
  <dcterms:created xsi:type="dcterms:W3CDTF">1601-01-01T00:00:00Z</dcterms:created>
  <dcterms:modified xsi:type="dcterms:W3CDTF">2023-11-10T06:30:08Z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