
<file path=[Content_Types].xml><?xml version="1.0" encoding="utf-8"?>
<Types xmlns="http://schemas.openxmlformats.org/package/2006/content-types">
  <Default Extension="svg" ContentType="image/svg+xml"/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906000" cy="6858000" type="A4"/>
  <p:notesSz cx="9906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04" d="100"/>
          <a:sy n="104" d="100"/>
        </p:scale>
        <p:origin x="1494" y="96"/>
      </p:cViewPr>
      <p:guideLst>
        <p:guide pos="2160" orient="horz"/>
        <p:guide pos="312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media1.sv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media2.svg"/><Relationship Id="rId7" Type="http://schemas.openxmlformats.org/officeDocument/2006/relationships/image" Target="../media/image4.png"/><Relationship Id="rId8" Type="http://schemas.openxmlformats.org/officeDocument/2006/relationships/image" Target="../media/media3.svg"/><Relationship Id="rId9" Type="http://schemas.openxmlformats.org/officeDocument/2006/relationships/image" Target="../media/image5.png"/><Relationship Id="rId10" Type="http://schemas.openxmlformats.org/officeDocument/2006/relationships/image" Target="../media/media4.sv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media1.sv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media3.svg"/><Relationship Id="rId7" Type="http://schemas.openxmlformats.org/officeDocument/2006/relationships/image" Target="../media/image5.png"/><Relationship Id="rId8" Type="http://schemas.openxmlformats.org/officeDocument/2006/relationships/image" Target="../media/media4.svg"/><Relationship Id="rId9" Type="http://schemas.openxmlformats.org/officeDocument/2006/relationships/image" Target="../media/image6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media1.sv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media2.sv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media1.sv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media5.sv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media6.svg"/><Relationship Id="rId7" Type="http://schemas.openxmlformats.org/officeDocument/2006/relationships/image" Target="../media/image9.png"/><Relationship Id="rId8" Type="http://schemas.openxmlformats.org/officeDocument/2006/relationships/image" Target="../media/media7.svg"/><Relationship Id="rId9" Type="http://schemas.openxmlformats.org/officeDocument/2006/relationships/image" Target="../media/image5.png"/><Relationship Id="rId10" Type="http://schemas.openxmlformats.org/officeDocument/2006/relationships/image" Target="../media/media4.sv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media7.svg"/><Relationship Id="rId5" Type="http://schemas.openxmlformats.org/officeDocument/2006/relationships/image" Target="../media/image7.png"/><Relationship Id="rId6" Type="http://schemas.openxmlformats.org/officeDocument/2006/relationships/image" Target="../media/media5.svg"/><Relationship Id="rId7" Type="http://schemas.openxmlformats.org/officeDocument/2006/relationships/image" Target="../media/image10.png"/><Relationship Id="rId8" Type="http://schemas.openxmlformats.org/officeDocument/2006/relationships/image" Target="../media/media8.sv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media6.svg"/><Relationship Id="rId5" Type="http://schemas.openxmlformats.org/officeDocument/2006/relationships/image" Target="../media/image9.png"/><Relationship Id="rId6" Type="http://schemas.openxmlformats.org/officeDocument/2006/relationships/image" Target="../media/media7.svg"/><Relationship Id="rId7" Type="http://schemas.openxmlformats.org/officeDocument/2006/relationships/image" Target="../media/image5.png"/><Relationship Id="rId8" Type="http://schemas.openxmlformats.org/officeDocument/2006/relationships/image" Target="../media/media4.svg"/><Relationship Id="rId9" Type="http://schemas.openxmlformats.org/officeDocument/2006/relationships/image" Target="../media/image11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media7.svg"/><Relationship Id="rId5" Type="http://schemas.openxmlformats.org/officeDocument/2006/relationships/image" Target="../media/image10.png"/><Relationship Id="rId6" Type="http://schemas.openxmlformats.org/officeDocument/2006/relationships/image" Target="../media/media8.svg"/><Relationship Id="rId7" Type="http://schemas.openxmlformats.org/officeDocument/2006/relationships/image" Target="../media/image11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media8.sv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media8.svg"/><Relationship Id="rId4" Type="http://schemas.openxmlformats.org/officeDocument/2006/relationships/image" Target="../media/image9.png"/><Relationship Id="rId5" Type="http://schemas.openxmlformats.org/officeDocument/2006/relationships/image" Target="../media/media7.sv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</p:spPr>
      </p:pic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5116527" y="-664715"/>
            <a:ext cx="5318326" cy="7522715"/>
          </a:xfrm>
          <a:prstGeom prst="rect">
            <a:avLst/>
          </a:prstGeom>
        </p:spPr>
      </p:pic>
      <p:sp>
        <p:nvSpPr>
          <p:cNvPr id="25" name="Прямоугольник 24"/>
          <p:cNvSpPr/>
          <p:nvPr userDrawn="1"/>
        </p:nvSpPr>
        <p:spPr bwMode="auto">
          <a:xfrm>
            <a:off x="0" y="6197599"/>
            <a:ext cx="9906000" cy="660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 bwMode="auto">
          <a:xfrm>
            <a:off x="2047729" y="6429125"/>
            <a:ext cx="28575" cy="209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4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</p:spPr>
      </p:pic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5" name="Прямоугольник 24"/>
          <p:cNvSpPr/>
          <p:nvPr userDrawn="1"/>
        </p:nvSpPr>
        <p:spPr bwMode="auto">
          <a:xfrm>
            <a:off x="0" y="6197599"/>
            <a:ext cx="9906000" cy="660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2047729" y="6429125"/>
            <a:ext cx="28575" cy="2095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063706" y="-65618"/>
            <a:ext cx="5428129" cy="7676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</p:spPr>
      </p:pic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5116527" y="-664715"/>
            <a:ext cx="5318326" cy="7522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5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</p:spPr>
      </p:pic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3706" y="-65618"/>
            <a:ext cx="5428129" cy="7676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5181601" y="-628404"/>
            <a:ext cx="5188178" cy="73386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374804" y="6356352"/>
            <a:ext cx="222885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90912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02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509153" y="579579"/>
            <a:ext cx="690417" cy="13508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 bwMode="auto">
          <a:xfrm>
            <a:off x="2047729" y="6429125"/>
            <a:ext cx="28575" cy="209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09153" y="579579"/>
            <a:ext cx="690417" cy="13508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5181601" y="-628404"/>
            <a:ext cx="5188178" cy="7338622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 bwMode="auto">
          <a:xfrm>
            <a:off x="0" y="6197599"/>
            <a:ext cx="9906000" cy="660401"/>
          </a:xfrm>
          <a:prstGeom prst="rect">
            <a:avLst/>
          </a:prstGeom>
          <a:solidFill>
            <a:srgbClr val="D909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6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374804" y="6356352"/>
            <a:ext cx="222885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90912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02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509153" y="579579"/>
            <a:ext cx="690417" cy="13508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 bwMode="auto">
          <a:xfrm>
            <a:off x="2047729" y="6429125"/>
            <a:ext cx="28575" cy="2095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080555" y="-65618"/>
            <a:ext cx="5428130" cy="7676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7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498763" y="579579"/>
            <a:ext cx="711199" cy="13796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509153" y="579579"/>
            <a:ext cx="690417" cy="1350816"/>
          </a:xfrm>
          <a:prstGeom prst="rect">
            <a:avLst/>
          </a:prstGeom>
        </p:spPr>
      </p:pic>
      <p:sp>
        <p:nvSpPr>
          <p:cNvPr id="12" name="Прямоугольник 11"/>
          <p:cNvSpPr/>
          <p:nvPr userDrawn="1"/>
        </p:nvSpPr>
        <p:spPr bwMode="auto">
          <a:xfrm>
            <a:off x="0" y="6197599"/>
            <a:ext cx="9906000" cy="660401"/>
          </a:xfrm>
          <a:prstGeom prst="rect">
            <a:avLst/>
          </a:prstGeom>
          <a:solidFill>
            <a:srgbClr val="D909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3" y="3724564"/>
            <a:ext cx="5624369" cy="551268"/>
          </a:xfrm>
          <a:prstGeom prst="rect">
            <a:avLst/>
          </a:prstGeo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5080555" y="-65618"/>
            <a:ext cx="5428130" cy="76764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0" y="6197599"/>
            <a:ext cx="9906000" cy="660401"/>
          </a:xfrm>
          <a:prstGeom prst="rect">
            <a:avLst/>
          </a:prstGeom>
          <a:solidFill>
            <a:srgbClr val="D909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4" y="244763"/>
            <a:ext cx="8847860" cy="660401"/>
          </a:xfrm>
          <a:prstGeom prst="rect">
            <a:avLst/>
          </a:prstGeom>
        </p:spPr>
        <p:txBody>
          <a:bodyPr anchor="b"/>
          <a:lstStyle>
            <a:lvl1pPr algn="l">
              <a:defRPr sz="3200"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374804" y="6356352"/>
            <a:ext cx="222885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FF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02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 bwMode="auto">
          <a:xfrm>
            <a:off x="0" y="6197599"/>
            <a:ext cx="9906000" cy="660401"/>
          </a:xfrm>
          <a:prstGeom prst="rect">
            <a:avLst/>
          </a:prstGeom>
          <a:solidFill>
            <a:srgbClr val="D909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8504" y="244763"/>
            <a:ext cx="8090478" cy="660401"/>
          </a:xfrm>
          <a:prstGeom prst="rect">
            <a:avLst/>
          </a:prstGeom>
        </p:spPr>
        <p:txBody>
          <a:bodyPr anchor="b"/>
          <a:lstStyle>
            <a:lvl1pPr algn="l">
              <a:defRPr sz="3200"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374804" y="6356352"/>
            <a:ext cx="222885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FFFF"/>
                </a:solidFill>
                <a:latin typeface="Pervye Extended Bold"/>
                <a:ea typeface="Pervye Extended Bold"/>
              </a:defRPr>
            </a:lvl1pPr>
          </a:lstStyle>
          <a:p>
            <a:pPr>
              <a:defRPr/>
            </a:pPr>
            <a:r>
              <a:rPr lang="ru-RU"/>
              <a:t>02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475240" y="6365588"/>
            <a:ext cx="5569604" cy="365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8952501" y="409340"/>
            <a:ext cx="564995" cy="11054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75879" y="1709740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75879" y="458946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7" y="365127"/>
            <a:ext cx="8543925" cy="13255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681037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5014913" y="1825625"/>
            <a:ext cx="4210050" cy="4351338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2328" y="365127"/>
            <a:ext cx="8543925" cy="13255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82329" y="1681163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82329" y="2505074"/>
            <a:ext cx="4190702" cy="3684588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5014913" y="1681163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5014913" y="2505074"/>
            <a:ext cx="4211340" cy="3684588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7" y="365127"/>
            <a:ext cx="8543925" cy="13255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4211340" y="987427"/>
            <a:ext cx="501491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7" y="365127"/>
            <a:ext cx="8543925" cy="13255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81037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7088982" y="365125"/>
            <a:ext cx="2135981" cy="5811838"/>
          </a:xfrm>
          <a:prstGeom prst="rect">
            <a:avLst/>
          </a:prstGeo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81037" y="365125"/>
            <a:ext cx="6284119" cy="5811838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81037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6F4E918-CF0D-4067-9D3F-D40D2EDB8E2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974840-9897-4174-AB29-E99072C8179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R7-Office/2026.2.1.2268</Application>
  <DocSecurity>0</DocSecurity>
  <PresentationFormat>Лист A4 (210x297 мм)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Vika</dc:creator>
  <cp:keywords/>
  <dc:description/>
  <dc:identifier/>
  <dc:language/>
  <cp:lastModifiedBy>Джемият Курбанова</cp:lastModifiedBy>
  <cp:revision>7</cp:revision>
  <dcterms:created xsi:type="dcterms:W3CDTF">2025-10-29T12:08:42Z</dcterms:created>
  <dcterms:modified xsi:type="dcterms:W3CDTF">2026-10-01T10:16:51Z</dcterms:modified>
  <cp:category/>
  <cp:contentStatus/>
  <cp:version/>
</cp:coreProperties>
</file>